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48" r:id="rId2"/>
  </p:sldMasterIdLst>
  <p:sldIdLst>
    <p:sldId id="256" r:id="rId3"/>
    <p:sldId id="280" r:id="rId4"/>
    <p:sldId id="281" r:id="rId5"/>
    <p:sldId id="282" r:id="rId6"/>
    <p:sldId id="276" r:id="rId7"/>
    <p:sldId id="271" r:id="rId8"/>
    <p:sldId id="284" r:id="rId9"/>
    <p:sldId id="286" r:id="rId10"/>
    <p:sldId id="287" r:id="rId11"/>
    <p:sldId id="279" r:id="rId12"/>
    <p:sldId id="260" r:id="rId13"/>
    <p:sldId id="28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08797-52C2-4DB4-B6A7-295337B44B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44E7B1-C847-4CF6-B837-F48BC5B1AD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/>
            <a:t>20 dollars</a:t>
          </a:r>
        </a:p>
      </dgm:t>
    </dgm:pt>
    <dgm:pt modelId="{0A195EDA-EC85-4489-BC06-F44EB5D9AD9B}" type="parTrans" cxnId="{CB2677DE-D6D8-4648-85A9-BCCFA9FB2ACA}">
      <dgm:prSet/>
      <dgm:spPr/>
      <dgm:t>
        <a:bodyPr/>
        <a:lstStyle/>
        <a:p>
          <a:endParaRPr lang="en-US"/>
        </a:p>
      </dgm:t>
    </dgm:pt>
    <dgm:pt modelId="{509D8C21-2032-4D18-A700-BB686ADF33AE}" type="sibTrans" cxnId="{CB2677DE-D6D8-4648-85A9-BCCFA9FB2ACA}">
      <dgm:prSet/>
      <dgm:spPr/>
      <dgm:t>
        <a:bodyPr/>
        <a:lstStyle/>
        <a:p>
          <a:endParaRPr lang="en-US"/>
        </a:p>
      </dgm:t>
    </dgm:pt>
    <dgm:pt modelId="{976A63A6-7FB3-474A-A034-98E832207CA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4000"/>
            <a:t>Bring to </a:t>
          </a:r>
          <a:r>
            <a:rPr lang="en-US" sz="4000">
              <a:latin typeface="Walbaum Display Light"/>
            </a:rPr>
            <a:t>Mrs. Robinson</a:t>
          </a:r>
          <a:endParaRPr lang="en-US" sz="4000"/>
        </a:p>
      </dgm:t>
    </dgm:pt>
    <dgm:pt modelId="{40C77191-C72C-4D8A-8EA6-260B42AFEFD4}" type="parTrans" cxnId="{F16AC1BD-6903-43ED-8BF5-9AAD99364C8A}">
      <dgm:prSet/>
      <dgm:spPr/>
      <dgm:t>
        <a:bodyPr/>
        <a:lstStyle/>
        <a:p>
          <a:endParaRPr lang="en-US"/>
        </a:p>
      </dgm:t>
    </dgm:pt>
    <dgm:pt modelId="{7EC33B16-9FE4-47CF-A5A5-8F9062B54FA4}" type="sibTrans" cxnId="{F16AC1BD-6903-43ED-8BF5-9AAD99364C8A}">
      <dgm:prSet/>
      <dgm:spPr/>
      <dgm:t>
        <a:bodyPr/>
        <a:lstStyle/>
        <a:p>
          <a:endParaRPr lang="en-US"/>
        </a:p>
      </dgm:t>
    </dgm:pt>
    <dgm:pt modelId="{98085556-1002-46B0-86A0-FC23373C745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4000"/>
            <a:t>Due by </a:t>
          </a:r>
          <a:r>
            <a:rPr lang="en-US" sz="4000">
              <a:latin typeface="Walbaum Display Light"/>
            </a:rPr>
            <a:t>November 30th </a:t>
          </a:r>
          <a:endParaRPr lang="en-US" sz="4000"/>
        </a:p>
      </dgm:t>
    </dgm:pt>
    <dgm:pt modelId="{64A8C4B7-C752-4179-8D5D-266859BD971B}" type="parTrans" cxnId="{459012B3-A52E-46DA-8485-761612175A05}">
      <dgm:prSet/>
      <dgm:spPr/>
      <dgm:t>
        <a:bodyPr/>
        <a:lstStyle/>
        <a:p>
          <a:endParaRPr lang="en-US"/>
        </a:p>
      </dgm:t>
    </dgm:pt>
    <dgm:pt modelId="{395748FF-F072-435D-8312-64A843F9803E}" type="sibTrans" cxnId="{459012B3-A52E-46DA-8485-761612175A05}">
      <dgm:prSet/>
      <dgm:spPr/>
      <dgm:t>
        <a:bodyPr/>
        <a:lstStyle/>
        <a:p>
          <a:endParaRPr lang="en-US"/>
        </a:p>
      </dgm:t>
    </dgm:pt>
    <dgm:pt modelId="{E2E2BAB1-BF47-47DF-B11B-6620856B661F}" type="pres">
      <dgm:prSet presAssocID="{76808797-52C2-4DB4-B6A7-295337B44B1E}" presName="root" presStyleCnt="0">
        <dgm:presLayoutVars>
          <dgm:dir/>
          <dgm:resizeHandles val="exact"/>
        </dgm:presLayoutVars>
      </dgm:prSet>
      <dgm:spPr/>
    </dgm:pt>
    <dgm:pt modelId="{9DAC2860-72D6-45D6-A12B-B131C03978C8}" type="pres">
      <dgm:prSet presAssocID="{4144E7B1-C847-4CF6-B837-F48BC5B1AD07}" presName="compNode" presStyleCnt="0"/>
      <dgm:spPr/>
    </dgm:pt>
    <dgm:pt modelId="{AF98EFFC-37BC-414F-872E-7B6E1F030897}" type="pres">
      <dgm:prSet presAssocID="{4144E7B1-C847-4CF6-B837-F48BC5B1AD07}" presName="bgRect" presStyleLbl="bgShp" presStyleIdx="0" presStyleCnt="3"/>
      <dgm:spPr/>
    </dgm:pt>
    <dgm:pt modelId="{7EDAEEAD-95C9-4B89-8043-53503B58DC91}" type="pres">
      <dgm:prSet presAssocID="{4144E7B1-C847-4CF6-B837-F48BC5B1AD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F6BF672-C4CE-4397-B137-22079BFD503B}" type="pres">
      <dgm:prSet presAssocID="{4144E7B1-C847-4CF6-B837-F48BC5B1AD07}" presName="spaceRect" presStyleCnt="0"/>
      <dgm:spPr/>
    </dgm:pt>
    <dgm:pt modelId="{BEDCBB7F-85C6-4D0C-9CE4-E1B74F4B410D}" type="pres">
      <dgm:prSet presAssocID="{4144E7B1-C847-4CF6-B837-F48BC5B1AD07}" presName="parTx" presStyleLbl="revTx" presStyleIdx="0" presStyleCnt="3">
        <dgm:presLayoutVars>
          <dgm:chMax val="0"/>
          <dgm:chPref val="0"/>
        </dgm:presLayoutVars>
      </dgm:prSet>
      <dgm:spPr/>
    </dgm:pt>
    <dgm:pt modelId="{8CA05DAA-C30A-48A0-AB1E-9A77E0E1BF94}" type="pres">
      <dgm:prSet presAssocID="{509D8C21-2032-4D18-A700-BB686ADF33AE}" presName="sibTrans" presStyleCnt="0"/>
      <dgm:spPr/>
    </dgm:pt>
    <dgm:pt modelId="{4353E9CA-D379-4BFB-8B3E-F38AF23A9A85}" type="pres">
      <dgm:prSet presAssocID="{976A63A6-7FB3-474A-A034-98E832207CA1}" presName="compNode" presStyleCnt="0"/>
      <dgm:spPr/>
    </dgm:pt>
    <dgm:pt modelId="{E30D02F9-C8CD-402F-9278-DB2D8289F8FF}" type="pres">
      <dgm:prSet presAssocID="{976A63A6-7FB3-474A-A034-98E832207CA1}" presName="bgRect" presStyleLbl="bgShp" presStyleIdx="1" presStyleCnt="3"/>
      <dgm:spPr/>
    </dgm:pt>
    <dgm:pt modelId="{A18C9D95-B661-4AA4-A10F-5D89A1458256}" type="pres">
      <dgm:prSet presAssocID="{976A63A6-7FB3-474A-A034-98E832207C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3DBD80E8-04B7-41B3-8C3D-2613C3DF607D}" type="pres">
      <dgm:prSet presAssocID="{976A63A6-7FB3-474A-A034-98E832207CA1}" presName="spaceRect" presStyleCnt="0"/>
      <dgm:spPr/>
    </dgm:pt>
    <dgm:pt modelId="{4E6DFB6C-C128-4325-B3F6-335C9D6C3469}" type="pres">
      <dgm:prSet presAssocID="{976A63A6-7FB3-474A-A034-98E832207CA1}" presName="parTx" presStyleLbl="revTx" presStyleIdx="1" presStyleCnt="3">
        <dgm:presLayoutVars>
          <dgm:chMax val="0"/>
          <dgm:chPref val="0"/>
        </dgm:presLayoutVars>
      </dgm:prSet>
      <dgm:spPr/>
    </dgm:pt>
    <dgm:pt modelId="{A0082892-FF39-431E-84B2-77F010658DEF}" type="pres">
      <dgm:prSet presAssocID="{7EC33B16-9FE4-47CF-A5A5-8F9062B54FA4}" presName="sibTrans" presStyleCnt="0"/>
      <dgm:spPr/>
    </dgm:pt>
    <dgm:pt modelId="{E25BDB26-A7B2-49A8-9356-3BBDFF9F820D}" type="pres">
      <dgm:prSet presAssocID="{98085556-1002-46B0-86A0-FC23373C7453}" presName="compNode" presStyleCnt="0"/>
      <dgm:spPr/>
    </dgm:pt>
    <dgm:pt modelId="{00DCC001-73C1-4C03-868E-33D61E2C02D9}" type="pres">
      <dgm:prSet presAssocID="{98085556-1002-46B0-86A0-FC23373C7453}" presName="bgRect" presStyleLbl="bgShp" presStyleIdx="2" presStyleCnt="3"/>
      <dgm:spPr/>
    </dgm:pt>
    <dgm:pt modelId="{DD12D72A-B1E7-4C8D-804F-D72C07C04D7D}" type="pres">
      <dgm:prSet presAssocID="{98085556-1002-46B0-86A0-FC23373C74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C64F109-F850-4709-8FAA-E9A7352CC78F}" type="pres">
      <dgm:prSet presAssocID="{98085556-1002-46B0-86A0-FC23373C7453}" presName="spaceRect" presStyleCnt="0"/>
      <dgm:spPr/>
    </dgm:pt>
    <dgm:pt modelId="{6959C0CC-E963-4D25-B65B-7B51B7993233}" type="pres">
      <dgm:prSet presAssocID="{98085556-1002-46B0-86A0-FC23373C745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4049859-5EFC-4E65-B8D3-14EFFB505D78}" type="presOf" srcId="{976A63A6-7FB3-474A-A034-98E832207CA1}" destId="{4E6DFB6C-C128-4325-B3F6-335C9D6C3469}" srcOrd="0" destOrd="0" presId="urn:microsoft.com/office/officeart/2018/2/layout/IconVerticalSolidList"/>
    <dgm:cxn modelId="{A0980780-05C9-437D-967B-06D3556CF73D}" type="presOf" srcId="{76808797-52C2-4DB4-B6A7-295337B44B1E}" destId="{E2E2BAB1-BF47-47DF-B11B-6620856B661F}" srcOrd="0" destOrd="0" presId="urn:microsoft.com/office/officeart/2018/2/layout/IconVerticalSolidList"/>
    <dgm:cxn modelId="{DF33A997-F567-43F8-B85A-7A5D0B768148}" type="presOf" srcId="{4144E7B1-C847-4CF6-B837-F48BC5B1AD07}" destId="{BEDCBB7F-85C6-4D0C-9CE4-E1B74F4B410D}" srcOrd="0" destOrd="0" presId="urn:microsoft.com/office/officeart/2018/2/layout/IconVerticalSolidList"/>
    <dgm:cxn modelId="{459012B3-A52E-46DA-8485-761612175A05}" srcId="{76808797-52C2-4DB4-B6A7-295337B44B1E}" destId="{98085556-1002-46B0-86A0-FC23373C7453}" srcOrd="2" destOrd="0" parTransId="{64A8C4B7-C752-4179-8D5D-266859BD971B}" sibTransId="{395748FF-F072-435D-8312-64A843F9803E}"/>
    <dgm:cxn modelId="{F16AC1BD-6903-43ED-8BF5-9AAD99364C8A}" srcId="{76808797-52C2-4DB4-B6A7-295337B44B1E}" destId="{976A63A6-7FB3-474A-A034-98E832207CA1}" srcOrd="1" destOrd="0" parTransId="{40C77191-C72C-4D8A-8EA6-260B42AFEFD4}" sibTransId="{7EC33B16-9FE4-47CF-A5A5-8F9062B54FA4}"/>
    <dgm:cxn modelId="{4B02FAD9-8607-4758-9533-363D7DF14B3B}" type="presOf" srcId="{98085556-1002-46B0-86A0-FC23373C7453}" destId="{6959C0CC-E963-4D25-B65B-7B51B7993233}" srcOrd="0" destOrd="0" presId="urn:microsoft.com/office/officeart/2018/2/layout/IconVerticalSolidList"/>
    <dgm:cxn modelId="{CB2677DE-D6D8-4648-85A9-BCCFA9FB2ACA}" srcId="{76808797-52C2-4DB4-B6A7-295337B44B1E}" destId="{4144E7B1-C847-4CF6-B837-F48BC5B1AD07}" srcOrd="0" destOrd="0" parTransId="{0A195EDA-EC85-4489-BC06-F44EB5D9AD9B}" sibTransId="{509D8C21-2032-4D18-A700-BB686ADF33AE}"/>
    <dgm:cxn modelId="{0881D0A0-45A7-419E-8752-E4026335AEDB}" type="presParOf" srcId="{E2E2BAB1-BF47-47DF-B11B-6620856B661F}" destId="{9DAC2860-72D6-45D6-A12B-B131C03978C8}" srcOrd="0" destOrd="0" presId="urn:microsoft.com/office/officeart/2018/2/layout/IconVerticalSolidList"/>
    <dgm:cxn modelId="{C886DD5B-39B5-4357-B469-C94C60D34F8B}" type="presParOf" srcId="{9DAC2860-72D6-45D6-A12B-B131C03978C8}" destId="{AF98EFFC-37BC-414F-872E-7B6E1F030897}" srcOrd="0" destOrd="0" presId="urn:microsoft.com/office/officeart/2018/2/layout/IconVerticalSolidList"/>
    <dgm:cxn modelId="{97F00F11-79A8-459F-BAE1-AF0ED47C9CC3}" type="presParOf" srcId="{9DAC2860-72D6-45D6-A12B-B131C03978C8}" destId="{7EDAEEAD-95C9-4B89-8043-53503B58DC91}" srcOrd="1" destOrd="0" presId="urn:microsoft.com/office/officeart/2018/2/layout/IconVerticalSolidList"/>
    <dgm:cxn modelId="{25C9BF43-7D38-4BD8-9928-A4DA1DE5B229}" type="presParOf" srcId="{9DAC2860-72D6-45D6-A12B-B131C03978C8}" destId="{2F6BF672-C4CE-4397-B137-22079BFD503B}" srcOrd="2" destOrd="0" presId="urn:microsoft.com/office/officeart/2018/2/layout/IconVerticalSolidList"/>
    <dgm:cxn modelId="{5687737A-A80B-4655-8B26-C5796C593E60}" type="presParOf" srcId="{9DAC2860-72D6-45D6-A12B-B131C03978C8}" destId="{BEDCBB7F-85C6-4D0C-9CE4-E1B74F4B410D}" srcOrd="3" destOrd="0" presId="urn:microsoft.com/office/officeart/2018/2/layout/IconVerticalSolidList"/>
    <dgm:cxn modelId="{C046C4EC-9CD2-45D2-911D-B9AEE30D9329}" type="presParOf" srcId="{E2E2BAB1-BF47-47DF-B11B-6620856B661F}" destId="{8CA05DAA-C30A-48A0-AB1E-9A77E0E1BF94}" srcOrd="1" destOrd="0" presId="urn:microsoft.com/office/officeart/2018/2/layout/IconVerticalSolidList"/>
    <dgm:cxn modelId="{E846156B-2F83-4A7A-95CF-CA4A7D1C4B08}" type="presParOf" srcId="{E2E2BAB1-BF47-47DF-B11B-6620856B661F}" destId="{4353E9CA-D379-4BFB-8B3E-F38AF23A9A85}" srcOrd="2" destOrd="0" presId="urn:microsoft.com/office/officeart/2018/2/layout/IconVerticalSolidList"/>
    <dgm:cxn modelId="{CA2B1EAA-10C9-4AE2-B439-93BFC20E6B76}" type="presParOf" srcId="{4353E9CA-D379-4BFB-8B3E-F38AF23A9A85}" destId="{E30D02F9-C8CD-402F-9278-DB2D8289F8FF}" srcOrd="0" destOrd="0" presId="urn:microsoft.com/office/officeart/2018/2/layout/IconVerticalSolidList"/>
    <dgm:cxn modelId="{74EC030F-8FC7-426B-BE6B-5C3534419220}" type="presParOf" srcId="{4353E9CA-D379-4BFB-8B3E-F38AF23A9A85}" destId="{A18C9D95-B661-4AA4-A10F-5D89A1458256}" srcOrd="1" destOrd="0" presId="urn:microsoft.com/office/officeart/2018/2/layout/IconVerticalSolidList"/>
    <dgm:cxn modelId="{6D50E029-AB7B-4E14-957D-8730CFF1EBEB}" type="presParOf" srcId="{4353E9CA-D379-4BFB-8B3E-F38AF23A9A85}" destId="{3DBD80E8-04B7-41B3-8C3D-2613C3DF607D}" srcOrd="2" destOrd="0" presId="urn:microsoft.com/office/officeart/2018/2/layout/IconVerticalSolidList"/>
    <dgm:cxn modelId="{B76A9707-8C2A-4B8A-912F-10C4C9F86F68}" type="presParOf" srcId="{4353E9CA-D379-4BFB-8B3E-F38AF23A9A85}" destId="{4E6DFB6C-C128-4325-B3F6-335C9D6C3469}" srcOrd="3" destOrd="0" presId="urn:microsoft.com/office/officeart/2018/2/layout/IconVerticalSolidList"/>
    <dgm:cxn modelId="{061931B0-80C1-4060-8247-CC2D78BBDD8C}" type="presParOf" srcId="{E2E2BAB1-BF47-47DF-B11B-6620856B661F}" destId="{A0082892-FF39-431E-84B2-77F010658DEF}" srcOrd="3" destOrd="0" presId="urn:microsoft.com/office/officeart/2018/2/layout/IconVerticalSolidList"/>
    <dgm:cxn modelId="{E84446FC-ADDE-4FFC-BF9A-55E6838E49E4}" type="presParOf" srcId="{E2E2BAB1-BF47-47DF-B11B-6620856B661F}" destId="{E25BDB26-A7B2-49A8-9356-3BBDFF9F820D}" srcOrd="4" destOrd="0" presId="urn:microsoft.com/office/officeart/2018/2/layout/IconVerticalSolidList"/>
    <dgm:cxn modelId="{2A798A3B-60E9-4B7F-9837-116525C3D03B}" type="presParOf" srcId="{E25BDB26-A7B2-49A8-9356-3BBDFF9F820D}" destId="{00DCC001-73C1-4C03-868E-33D61E2C02D9}" srcOrd="0" destOrd="0" presId="urn:microsoft.com/office/officeart/2018/2/layout/IconVerticalSolidList"/>
    <dgm:cxn modelId="{E759E2B2-732D-4365-AF14-A086E2B69CCA}" type="presParOf" srcId="{E25BDB26-A7B2-49A8-9356-3BBDFF9F820D}" destId="{DD12D72A-B1E7-4C8D-804F-D72C07C04D7D}" srcOrd="1" destOrd="0" presId="urn:microsoft.com/office/officeart/2018/2/layout/IconVerticalSolidList"/>
    <dgm:cxn modelId="{B29FB5E6-1329-4EF2-A687-03708DF2DCEE}" type="presParOf" srcId="{E25BDB26-A7B2-49A8-9356-3BBDFF9F820D}" destId="{AC64F109-F850-4709-8FAA-E9A7352CC78F}" srcOrd="2" destOrd="0" presId="urn:microsoft.com/office/officeart/2018/2/layout/IconVerticalSolidList"/>
    <dgm:cxn modelId="{2185DC19-B67D-4FA8-9DA2-555C259BF86A}" type="presParOf" srcId="{E25BDB26-A7B2-49A8-9356-3BBDFF9F820D}" destId="{6959C0CC-E963-4D25-B65B-7B51B79932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8EFFC-37BC-414F-872E-7B6E1F030897}">
      <dsp:nvSpPr>
        <dsp:cNvPr id="0" name=""/>
        <dsp:cNvSpPr/>
      </dsp:nvSpPr>
      <dsp:spPr>
        <a:xfrm>
          <a:off x="0" y="491"/>
          <a:ext cx="9906000" cy="11495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AEEAD-95C9-4B89-8043-53503B58DC91}">
      <dsp:nvSpPr>
        <dsp:cNvPr id="0" name=""/>
        <dsp:cNvSpPr/>
      </dsp:nvSpPr>
      <dsp:spPr>
        <a:xfrm>
          <a:off x="347740" y="259141"/>
          <a:ext cx="632255" cy="632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BB7F-85C6-4D0C-9CE4-E1B74F4B410D}">
      <dsp:nvSpPr>
        <dsp:cNvPr id="0" name=""/>
        <dsp:cNvSpPr/>
      </dsp:nvSpPr>
      <dsp:spPr>
        <a:xfrm>
          <a:off x="1327735" y="491"/>
          <a:ext cx="8578264" cy="1149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61" tIns="121661" rIns="121661" bIns="121661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20 dollars</a:t>
          </a:r>
        </a:p>
      </dsp:txBody>
      <dsp:txXfrm>
        <a:off x="1327735" y="491"/>
        <a:ext cx="8578264" cy="1149554"/>
      </dsp:txXfrm>
    </dsp:sp>
    <dsp:sp modelId="{E30D02F9-C8CD-402F-9278-DB2D8289F8FF}">
      <dsp:nvSpPr>
        <dsp:cNvPr id="0" name=""/>
        <dsp:cNvSpPr/>
      </dsp:nvSpPr>
      <dsp:spPr>
        <a:xfrm>
          <a:off x="0" y="1437434"/>
          <a:ext cx="9906000" cy="11495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C9D95-B661-4AA4-A10F-5D89A1458256}">
      <dsp:nvSpPr>
        <dsp:cNvPr id="0" name=""/>
        <dsp:cNvSpPr/>
      </dsp:nvSpPr>
      <dsp:spPr>
        <a:xfrm>
          <a:off x="347740" y="1696084"/>
          <a:ext cx="632255" cy="6322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DFB6C-C128-4325-B3F6-335C9D6C3469}">
      <dsp:nvSpPr>
        <dsp:cNvPr id="0" name=""/>
        <dsp:cNvSpPr/>
      </dsp:nvSpPr>
      <dsp:spPr>
        <a:xfrm>
          <a:off x="1327735" y="1437434"/>
          <a:ext cx="8578264" cy="1149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61" tIns="121661" rIns="121661" bIns="121661" numCol="1" spcCol="1270" anchor="ctr" anchorCtr="0">
          <a:noAutofit/>
        </a:bodyPr>
        <a:lstStyle/>
        <a:p>
          <a:pPr marL="0" lvl="0" indent="0" algn="l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Bring to </a:t>
          </a:r>
          <a:r>
            <a:rPr lang="en-US" sz="4000" kern="1200">
              <a:latin typeface="Walbaum Display Light"/>
            </a:rPr>
            <a:t>Mrs. Robinson</a:t>
          </a:r>
          <a:endParaRPr lang="en-US" sz="4000" kern="1200"/>
        </a:p>
      </dsp:txBody>
      <dsp:txXfrm>
        <a:off x="1327735" y="1437434"/>
        <a:ext cx="8578264" cy="1149554"/>
      </dsp:txXfrm>
    </dsp:sp>
    <dsp:sp modelId="{00DCC001-73C1-4C03-868E-33D61E2C02D9}">
      <dsp:nvSpPr>
        <dsp:cNvPr id="0" name=""/>
        <dsp:cNvSpPr/>
      </dsp:nvSpPr>
      <dsp:spPr>
        <a:xfrm>
          <a:off x="0" y="2874378"/>
          <a:ext cx="9906000" cy="11495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2D72A-B1E7-4C8D-804F-D72C07C04D7D}">
      <dsp:nvSpPr>
        <dsp:cNvPr id="0" name=""/>
        <dsp:cNvSpPr/>
      </dsp:nvSpPr>
      <dsp:spPr>
        <a:xfrm>
          <a:off x="347740" y="3133027"/>
          <a:ext cx="632255" cy="6322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9C0CC-E963-4D25-B65B-7B51B7993233}">
      <dsp:nvSpPr>
        <dsp:cNvPr id="0" name=""/>
        <dsp:cNvSpPr/>
      </dsp:nvSpPr>
      <dsp:spPr>
        <a:xfrm>
          <a:off x="1327735" y="2874378"/>
          <a:ext cx="8578264" cy="1149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61" tIns="121661" rIns="121661" bIns="121661" numCol="1" spcCol="1270" anchor="ctr" anchorCtr="0">
          <a:noAutofit/>
        </a:bodyPr>
        <a:lstStyle/>
        <a:p>
          <a:pPr marL="0" lvl="0" indent="0" algn="l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Due by </a:t>
          </a:r>
          <a:r>
            <a:rPr lang="en-US" sz="4000" kern="1200">
              <a:latin typeface="Walbaum Display Light"/>
            </a:rPr>
            <a:t>November 30th </a:t>
          </a:r>
          <a:endParaRPr lang="en-US" sz="4000" kern="1200"/>
        </a:p>
      </dsp:txBody>
      <dsp:txXfrm>
        <a:off x="1327735" y="2874378"/>
        <a:ext cx="8578264" cy="1149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1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9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9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812E-F3CB-48D5-A2FF-ACFCFFFAA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FB4BC-F9FE-4848-874F-714E9837D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B243-9034-49C3-A6BA-04B0EC59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84286-CAA6-4DC4-BF47-2F32AEC5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50774-5056-4128-8A44-E9E84757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5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2DDE-7A91-401C-8E9B-B62AD2EE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4581-0C15-4709-AB18-635132975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05C48-5104-4C3D-888C-0F02EDAF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0657B-5ED6-4F7D-9801-9A5F5B46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429CA-4732-4E9B-937E-4A148DAC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854F-25AC-442D-99BA-99D8F4C5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C1917-0201-4117-A1C5-90C78CE1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02942-7B82-4E0D-B71E-36401A80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B562-91BE-4E67-8FA3-EFB9E964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1A47F-E2D5-44EB-A920-03AC742B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97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C6B2-F5AC-42EF-A38E-F1EECA0D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AC00-5C37-4B61-8CBB-777E52EAD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3CE11-951D-4A79-AEEF-64A8DB81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187E-6ED6-42F2-A0C1-F0A65356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3383B-E3DE-429D-8434-441C9719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E323-809E-4772-AA3C-A63E3499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42F4-CFBB-47BA-8CA1-F12A8B29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EDFB-9AF3-4452-A90F-616BED91F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FE74B-F778-4D14-9751-D7AF3ECB2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B2F47-429C-4A42-ACE6-8800EA5D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DA768-5FC9-4475-BB81-77B30943F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E1E1C-1F36-471F-9744-947CF88C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A1E07-0B14-4D83-AF42-3B2216CA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B22C0-0A41-4426-8035-2FAD5D32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4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7B4A-0531-4DA6-B609-6343F537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72296-3CBA-45FC-9B1E-55D3F496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FD4F8-10DA-4544-AD8E-93D46814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12A60-DC10-44AB-8D12-3E4021CC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53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E3254-5093-493C-A0EE-D5307D9E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0AC69-27D1-4A29-AD95-E5E27EFC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73A40-37D0-4CA6-BF6F-E892C171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8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807E-B276-4683-BD99-DBC1459A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D7DD-E0A9-4321-BFBE-C7F1CE767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DDBEA-E2AC-4033-92AD-B0EC31A03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54438-4B18-4589-9CE1-2C8BD599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0568C-B60C-4A5E-90A1-A1E8DB7F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A0609-5771-494A-B652-0E90B16B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03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05E5-58AB-4B7F-9645-74001F49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6C78A7-2D52-4BB9-82BE-0AB902ACD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C8876-3BC5-4402-8544-EC21E9ACE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F1A4F-D6FB-47BC-B51D-D9F8910D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C3F4E-4E7D-4528-8B2A-B820275F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C7AD0-49C7-4C7F-B765-15061B84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6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D6F3-0AE8-43C7-B285-919063FE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0A12A-5F37-4991-9588-81B1EA6B1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BF403-A8D1-4D01-A8A8-26078921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49E79-1E29-477C-B378-37EFF156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2D160-8B14-4AAF-98B7-35C7ECAE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83A80-FE55-4903-A02D-AF49CDE54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A00CA-AE85-4041-8551-48EFDB96C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B48ED-6226-4140-9F6B-04C9BF7B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AFC36-1BCF-41EB-AD8A-495FD6D5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76E11-5D73-4724-9B3E-ABF562F4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1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0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8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D1A65-2FA8-4514-9B24-9C0036F5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0CD15-610E-47E2-9B52-7C5D32B0C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412FA-1714-4C6C-A81E-47EEF2E54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FFB0-0454-4A4F-872F-A9097E01310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27F4B-D46C-4F77-BE30-9CDCDD9C4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E4030-5381-4D0F-AFE1-9BB59B96C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64C0E-9B8A-4051-AA40-A50CCF1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lwhsnhs.weebly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yesfl.com/2018/06/05/support-blood-drive-at-lakeland-highlands-june-12/bu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ECDAB-1564-0417-EBCE-652741432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en-US" sz="6000" b="1"/>
              <a:t>National Honor Society </a:t>
            </a:r>
            <a:br>
              <a:rPr lang="en-US" sz="6100"/>
            </a:br>
            <a:r>
              <a:rPr lang="en-US" sz="4400"/>
              <a:t>2023-2024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56B48-75CB-7472-334C-E0B56579E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6" r="47931" b="2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gold logo&#10;&#10;Description automatically generated">
            <a:extLst>
              <a:ext uri="{FF2B5EF4-FFF2-40B4-BE49-F238E27FC236}">
                <a16:creationId xmlns:a16="http://schemas.microsoft.com/office/drawing/2014/main" id="{17A17BA8-A76B-3E37-462E-3EBA72E43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703" y="1266108"/>
            <a:ext cx="2772027" cy="27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6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5CA4-135F-DD12-768F-85A15593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7727"/>
            <a:ext cx="9906000" cy="1382156"/>
          </a:xfrm>
        </p:spPr>
        <p:txBody>
          <a:bodyPr/>
          <a:lstStyle/>
          <a:p>
            <a:pPr algn="ctr"/>
            <a:r>
              <a:rPr lang="en-US"/>
              <a:t>ELP signup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BF5497-BE17-7757-4FB9-9B1042D6A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897" y="1424067"/>
            <a:ext cx="5126206" cy="5126206"/>
          </a:xfrm>
        </p:spPr>
      </p:pic>
    </p:spTree>
    <p:extLst>
      <p:ext uri="{BB962C8B-B14F-4D97-AF65-F5344CB8AC3E}">
        <p14:creationId xmlns:p14="http://schemas.microsoft.com/office/powerpoint/2010/main" val="93189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8FC0-4BA1-3FAE-9197-DD842794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A1519-DFA5-9A93-8517-3BBB4E0C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36" y="3044658"/>
            <a:ext cx="6034689" cy="212380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13000" b="1"/>
              <a:t>@nhsof2024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3C15781-EBC7-BF9F-85A3-04B688760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538" y="1601951"/>
            <a:ext cx="5011683" cy="50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68FC0-4BA1-3FAE-9197-DD842794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>
            <a:normAutofit/>
          </a:bodyPr>
          <a:lstStyle/>
          <a:p>
            <a:r>
              <a:rPr lang="en-US"/>
              <a:t>NHS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A1519-DFA5-9A93-8517-3BBB4E0C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05038"/>
            <a:ext cx="4405314" cy="41195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https://lwhsnhs.weebly.com/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qr code with a logo&#10;&#10;Description automatically generated">
            <a:extLst>
              <a:ext uri="{FF2B5EF4-FFF2-40B4-BE49-F238E27FC236}">
                <a16:creationId xmlns:a16="http://schemas.microsoft.com/office/drawing/2014/main" id="{20FD4486-94CD-9FCD-D684-B23AA8CCC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6477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3789" y="6628"/>
            <a:ext cx="4518211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882" h="6857998">
                <a:moveTo>
                  <a:pt x="2702091" y="0"/>
                </a:moveTo>
                <a:lnTo>
                  <a:pt x="6125882" y="0"/>
                </a:lnTo>
                <a:lnTo>
                  <a:pt x="6125882" y="6857998"/>
                </a:lnTo>
                <a:lnTo>
                  <a:pt x="0" y="6846045"/>
                </a:lnTo>
                <a:lnTo>
                  <a:pt x="270209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DE73-2ED6-754E-61DF-BB5C0B993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048" y="1645542"/>
            <a:ext cx="7009948" cy="3516189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Questions and comments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5898776" cy="13506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1613647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173896"/>
            <a:ext cx="3094383" cy="3684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038522" y="0"/>
            <a:ext cx="2153476" cy="4446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277412" y="-1"/>
            <a:ext cx="3914588" cy="20977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46383" y="5811078"/>
            <a:ext cx="4678017" cy="1046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C10EA2-1BD8-4267-AA7D-AB8CCA53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8777" y="5307496"/>
            <a:ext cx="6293223" cy="155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93BB0D-67DC-D6FE-AC57-93FC20DC29C5}"/>
              </a:ext>
            </a:extLst>
          </p:cNvPr>
          <p:cNvSpPr txBox="1"/>
          <p:nvPr/>
        </p:nvSpPr>
        <p:spPr>
          <a:xfrm>
            <a:off x="1514498" y="4459017"/>
            <a:ext cx="905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For further questions email Mrs. Robinson at Robinsonhea@pcsb.org </a:t>
            </a:r>
          </a:p>
        </p:txBody>
      </p:sp>
    </p:spTree>
    <p:extLst>
      <p:ext uri="{BB962C8B-B14F-4D97-AF65-F5344CB8AC3E}">
        <p14:creationId xmlns:p14="http://schemas.microsoft.com/office/powerpoint/2010/main" val="267205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BEA6-95E1-522F-EBEF-0507E7E1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89110"/>
            <a:ext cx="9906000" cy="1382156"/>
          </a:xfrm>
        </p:spPr>
        <p:txBody>
          <a:bodyPr>
            <a:noAutofit/>
          </a:bodyPr>
          <a:lstStyle/>
          <a:p>
            <a:pPr algn="ctr"/>
            <a:r>
              <a:rPr lang="en-US" sz="5400"/>
              <a:t>General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94271-EE98-BC95-9295-22B54D80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44466"/>
            <a:ext cx="9906000" cy="4024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3.0 unweighted GPA AND 3.5 weighted GPA</a:t>
            </a:r>
          </a:p>
          <a:p>
            <a:r>
              <a:rPr lang="en-US" sz="3600"/>
              <a:t>Attendance to meetings</a:t>
            </a:r>
          </a:p>
          <a:p>
            <a:r>
              <a:rPr lang="en-US" sz="3600"/>
              <a:t>1 NHS event a semester</a:t>
            </a:r>
          </a:p>
          <a:p>
            <a:r>
              <a:rPr lang="en-US" sz="3600"/>
              <a:t>Semesterly hour requirements</a:t>
            </a:r>
          </a:p>
        </p:txBody>
      </p:sp>
    </p:spTree>
    <p:extLst>
      <p:ext uri="{BB962C8B-B14F-4D97-AF65-F5344CB8AC3E}">
        <p14:creationId xmlns:p14="http://schemas.microsoft.com/office/powerpoint/2010/main" val="361886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0C8C-BD0C-5BBD-C7CB-6935EB6C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Hour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1461-8722-C7DD-3BAE-FB3F2122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20 total hours a semester</a:t>
            </a:r>
          </a:p>
          <a:p>
            <a:r>
              <a:rPr lang="en-US" sz="3600"/>
              <a:t>At least 6 of those hours must be from tutoring</a:t>
            </a:r>
          </a:p>
          <a:p>
            <a:r>
              <a:rPr lang="en-US" sz="3600"/>
              <a:t>1 NHS event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A2F1-4DD3-E8A8-63F3-56D903F6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ELP tutoring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8983C-6C80-6510-71B0-93D564077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078" y="1915557"/>
            <a:ext cx="10915843" cy="3575775"/>
          </a:xfrm>
        </p:spPr>
      </p:pic>
    </p:spTree>
    <p:extLst>
      <p:ext uri="{BB962C8B-B14F-4D97-AF65-F5344CB8AC3E}">
        <p14:creationId xmlns:p14="http://schemas.microsoft.com/office/powerpoint/2010/main" val="312888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CDFF-71AC-C08F-B816-1AC832CD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Tutoring during school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8FADF3-DC6A-3E81-4B54-9056A2756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781425"/>
              </p:ext>
            </p:extLst>
          </p:nvPr>
        </p:nvGraphicFramePr>
        <p:xfrm>
          <a:off x="1143000" y="2009774"/>
          <a:ext cx="9906000" cy="359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473068988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53891105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894548644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599969111"/>
                    </a:ext>
                  </a:extLst>
                </a:gridCol>
              </a:tblGrid>
              <a:tr h="758613">
                <a:tc>
                  <a:txBody>
                    <a:bodyPr/>
                    <a:lstStyle/>
                    <a:p>
                      <a:r>
                        <a:rPr lang="en-US" sz="280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Room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086817"/>
                  </a:ext>
                </a:extLst>
              </a:tr>
              <a:tr h="672008">
                <a:tc>
                  <a:txBody>
                    <a:bodyPr/>
                    <a:lstStyle/>
                    <a:p>
                      <a:r>
                        <a:rPr lang="en-US" sz="2400"/>
                        <a:t>Ms. Homan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Research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</a:t>
                      </a:r>
                      <a:r>
                        <a:rPr lang="en-US" sz="2400" baseline="30000"/>
                        <a:t>rd</a:t>
                      </a:r>
                      <a:r>
                        <a:rPr lang="en-US" sz="240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30759"/>
                  </a:ext>
                </a:extLst>
              </a:tr>
              <a:tr h="672008">
                <a:tc>
                  <a:txBody>
                    <a:bodyPr/>
                    <a:lstStyle/>
                    <a:p>
                      <a:r>
                        <a:rPr lang="en-US" sz="2400"/>
                        <a:t>Mr. Cortez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Research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4</a:t>
                      </a:r>
                      <a:r>
                        <a:rPr lang="en-US" sz="2400" baseline="30000"/>
                        <a:t>th</a:t>
                      </a:r>
                      <a:r>
                        <a:rPr lang="en-US" sz="240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192146"/>
                  </a:ext>
                </a:extLst>
              </a:tr>
              <a:tr h="672008">
                <a:tc>
                  <a:txBody>
                    <a:bodyPr/>
                    <a:lstStyle/>
                    <a:p>
                      <a:r>
                        <a:rPr lang="en-US" sz="2400"/>
                        <a:t>Mr. 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Research 2</a:t>
                      </a:r>
                    </a:p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</a:t>
                      </a:r>
                      <a:r>
                        <a:rPr lang="en-US" sz="2400" baseline="30000"/>
                        <a:t>rd</a:t>
                      </a:r>
                      <a:r>
                        <a:rPr lang="en-US" sz="2400"/>
                        <a:t> </a:t>
                      </a:r>
                    </a:p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231380"/>
                  </a:ext>
                </a:extLst>
              </a:tr>
              <a:tr h="672008">
                <a:tc>
                  <a:txBody>
                    <a:bodyPr/>
                    <a:lstStyle/>
                    <a:p>
                      <a:r>
                        <a:rPr lang="en-US" sz="2400"/>
                        <a:t>Mr. Tencza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Research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6</a:t>
                      </a:r>
                      <a:r>
                        <a:rPr lang="en-US" sz="2400" baseline="30000"/>
                        <a:t>th</a:t>
                      </a:r>
                      <a:r>
                        <a:rPr lang="en-US" sz="240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449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C4BE4D-2356-EA62-366D-7F039CE30A9B}"/>
              </a:ext>
            </a:extLst>
          </p:cNvPr>
          <p:cNvSpPr txBox="1"/>
          <p:nvPr/>
        </p:nvSpPr>
        <p:spPr>
          <a:xfrm>
            <a:off x="1760837" y="5900351"/>
            <a:ext cx="85879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If you need a quiet place to tutor during these periods, the media center is an available space. Please ensure that you have a pass from both  YOUR teacher AND the Research teacher.  </a:t>
            </a:r>
          </a:p>
        </p:txBody>
      </p:sp>
    </p:spTree>
    <p:extLst>
      <p:ext uri="{BB962C8B-B14F-4D97-AF65-F5344CB8AC3E}">
        <p14:creationId xmlns:p14="http://schemas.microsoft.com/office/powerpoint/2010/main" val="377084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287D-EA30-6C0C-636E-97284E62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dues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AE04DA-290C-14A1-C053-1A01C8B48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217445"/>
              </p:ext>
            </p:extLst>
          </p:nvPr>
        </p:nvGraphicFramePr>
        <p:xfrm>
          <a:off x="329514" y="2019851"/>
          <a:ext cx="9906000" cy="402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4" descr="A white scarf with blue text&#10;&#10;Description automatically generated">
            <a:extLst>
              <a:ext uri="{FF2B5EF4-FFF2-40B4-BE49-F238E27FC236}">
                <a16:creationId xmlns:a16="http://schemas.microsoft.com/office/drawing/2014/main" id="{69E3DD0F-2B5B-B089-2777-249A0D470F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12" t="43490" r="75102" b="16799"/>
          <a:stretch/>
        </p:blipFill>
        <p:spPr>
          <a:xfrm>
            <a:off x="8144946" y="1329958"/>
            <a:ext cx="2422220" cy="2412022"/>
          </a:xfrm>
          <a:prstGeom prst="rect">
            <a:avLst/>
          </a:prstGeom>
        </p:spPr>
      </p:pic>
      <p:pic>
        <p:nvPicPr>
          <p:cNvPr id="37" name="Picture 36" descr="A close-up of a cord&#10;&#10;Description automatically generated">
            <a:extLst>
              <a:ext uri="{FF2B5EF4-FFF2-40B4-BE49-F238E27FC236}">
                <a16:creationId xmlns:a16="http://schemas.microsoft.com/office/drawing/2014/main" id="{3E9E8ED9-FDD8-3301-A4C8-FFE43416C1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124" t="40353" r="68144" b="19691"/>
          <a:stretch/>
        </p:blipFill>
        <p:spPr>
          <a:xfrm>
            <a:off x="8149575" y="3678585"/>
            <a:ext cx="2482938" cy="2412022"/>
          </a:xfrm>
          <a:prstGeom prst="rect">
            <a:avLst/>
          </a:prstGeom>
        </p:spPr>
      </p:pic>
      <p:pic>
        <p:nvPicPr>
          <p:cNvPr id="38" name="Picture 37" descr="A black rectangle with red line&#10;&#10;Description automatically generated">
            <a:extLst>
              <a:ext uri="{FF2B5EF4-FFF2-40B4-BE49-F238E27FC236}">
                <a16:creationId xmlns:a16="http://schemas.microsoft.com/office/drawing/2014/main" id="{4BB511C4-DB2F-9DF6-5668-7FF0179BD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6069" y="943995"/>
            <a:ext cx="3670801" cy="5511544"/>
          </a:xfrm>
          <a:prstGeom prst="rect">
            <a:avLst/>
          </a:prstGeom>
        </p:spPr>
      </p:pic>
      <p:pic>
        <p:nvPicPr>
          <p:cNvPr id="39" name="Picture 38" descr="A red line on a black background&#10;&#10;Description automatically generated">
            <a:extLst>
              <a:ext uri="{FF2B5EF4-FFF2-40B4-BE49-F238E27FC236}">
                <a16:creationId xmlns:a16="http://schemas.microsoft.com/office/drawing/2014/main" id="{73922A9C-E231-5959-7AA6-C88189375B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003695" y="1243853"/>
            <a:ext cx="2037784" cy="66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56CBB-EBBE-166E-7C02-45CB2EB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en-US" sz="3700"/>
              <a:t>SHORT-NOTICE  Service Opportunity!</a:t>
            </a:r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48E2E17E-4C49-9B1D-3B4A-84C2F38C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793973"/>
            <a:ext cx="5270053" cy="527005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CEA0-5AF7-93BD-DB22-130C342E0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Monday, November 13th</a:t>
            </a:r>
          </a:p>
          <a:p>
            <a:pPr>
              <a:lnSpc>
                <a:spcPct val="90000"/>
              </a:lnSpc>
            </a:pPr>
            <a:r>
              <a:rPr lang="en-US" sz="1700"/>
              <a:t>Partner with NJHS at Bay Vista Elementary</a:t>
            </a:r>
          </a:p>
          <a:p>
            <a:pPr>
              <a:lnSpc>
                <a:spcPct val="90000"/>
              </a:lnSpc>
            </a:pPr>
            <a:r>
              <a:rPr lang="en-US" sz="1700"/>
              <a:t>Meet the younger generation of NJHS and speak with them about what NHS looks like in high school</a:t>
            </a:r>
          </a:p>
          <a:p>
            <a:pPr>
              <a:lnSpc>
                <a:spcPct val="90000"/>
              </a:lnSpc>
            </a:pPr>
            <a:r>
              <a:rPr lang="en-US" sz="1700"/>
              <a:t>Make Thanksgiving cards with the NJHS members for a local nursing home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 marL="0" indent="0">
              <a:lnSpc>
                <a:spcPct val="90000"/>
              </a:lnSpc>
              <a:buNone/>
            </a:pPr>
            <a:r>
              <a:rPr lang="en-US" sz="1700" u="sng"/>
              <a:t>Details</a:t>
            </a:r>
          </a:p>
          <a:p>
            <a:pPr>
              <a:lnSpc>
                <a:spcPct val="90000"/>
              </a:lnSpc>
            </a:pPr>
            <a:r>
              <a:rPr lang="en-US" sz="1700"/>
              <a:t>Arrive at 2:15 (meeting starts at 2:30)</a:t>
            </a:r>
          </a:p>
          <a:p>
            <a:pPr>
              <a:lnSpc>
                <a:spcPct val="90000"/>
              </a:lnSpc>
            </a:pPr>
            <a:r>
              <a:rPr lang="en-US" sz="1700"/>
              <a:t>Park across the street and walk over (lots of cars due to dismissal)</a:t>
            </a:r>
          </a:p>
          <a:p>
            <a:pPr>
              <a:lnSpc>
                <a:spcPct val="90000"/>
              </a:lnSpc>
            </a:pPr>
            <a:r>
              <a:rPr lang="en-US" sz="1700">
                <a:highlight>
                  <a:srgbClr val="FFFF00"/>
                </a:highlight>
              </a:rPr>
              <a:t>Bring your ID</a:t>
            </a:r>
            <a:r>
              <a:rPr lang="en-US" sz="1700"/>
              <a:t> and check in at the front office</a:t>
            </a:r>
          </a:p>
        </p:txBody>
      </p:sp>
    </p:spTree>
    <p:extLst>
      <p:ext uri="{BB962C8B-B14F-4D97-AF65-F5344CB8AC3E}">
        <p14:creationId xmlns:p14="http://schemas.microsoft.com/office/powerpoint/2010/main" val="67543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951EB-E561-45B1-ABE6-F23020E42189}"/>
              </a:ext>
            </a:extLst>
          </p:cNvPr>
          <p:cNvSpPr txBox="1"/>
          <p:nvPr/>
        </p:nvSpPr>
        <p:spPr>
          <a:xfrm>
            <a:off x="838200" y="365125"/>
            <a:ext cx="98422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December Blood Drive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ED068-9657-420F-9CF1-570CF764D352}"/>
              </a:ext>
            </a:extLst>
          </p:cNvPr>
          <p:cNvSpPr/>
          <p:nvPr/>
        </p:nvSpPr>
        <p:spPr>
          <a:xfrm>
            <a:off x="971469" y="3523908"/>
            <a:ext cx="5532986" cy="289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2784" b="1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HOW?</a:t>
            </a:r>
          </a:p>
          <a:p>
            <a:pPr marL="397764" indent="-397764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84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Encourage students to sign  up (during lunches)</a:t>
            </a:r>
          </a:p>
          <a:p>
            <a:pPr marL="397764" indent="-397764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84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Help the day of the blood drive (during the school day)</a:t>
            </a:r>
          </a:p>
          <a:p>
            <a:pPr marL="397764" indent="-397764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84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Donate blood</a:t>
            </a:r>
            <a:endParaRPr lang="en-US" sz="32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A red fire truck&#10;&#10;Description automatically generated with medium confidence">
            <a:extLst>
              <a:ext uri="{FF2B5EF4-FFF2-40B4-BE49-F238E27FC236}">
                <a16:creationId xmlns:a16="http://schemas.microsoft.com/office/drawing/2014/main" id="{5C4B47C8-0875-40AD-9163-224CC565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4591" y="2374233"/>
            <a:ext cx="4625940" cy="28839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9E0CE5-9EF0-440C-9AB4-01E4E864F9DB}"/>
              </a:ext>
            </a:extLst>
          </p:cNvPr>
          <p:cNvSpPr/>
          <p:nvPr/>
        </p:nvSpPr>
        <p:spPr>
          <a:xfrm>
            <a:off x="1025579" y="1825625"/>
            <a:ext cx="5569012" cy="1531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2784" b="1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WHEN?</a:t>
            </a:r>
          </a:p>
          <a:p>
            <a:pPr defTabSz="795528">
              <a:spcAft>
                <a:spcPts val="600"/>
              </a:spcAft>
            </a:pPr>
            <a:r>
              <a:rPr lang="en-US" sz="2784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December 5</a:t>
            </a:r>
            <a:r>
              <a:rPr lang="en-US" sz="2784" kern="1200" baseline="3000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th</a:t>
            </a:r>
            <a:r>
              <a:rPr lang="en-US" sz="2784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defTabSz="795528">
              <a:spcAft>
                <a:spcPts val="600"/>
              </a:spcAft>
            </a:pPr>
            <a:r>
              <a:rPr lang="en-US" sz="2784" kern="120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(and 3 days leading up to it)</a:t>
            </a:r>
            <a:endParaRPr lang="en-US" sz="32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DCE3E7FC-87FF-05CF-9A4A-B8319F36563F}"/>
              </a:ext>
            </a:extLst>
          </p:cNvPr>
          <p:cNvSpPr/>
          <p:nvPr/>
        </p:nvSpPr>
        <p:spPr>
          <a:xfrm>
            <a:off x="8865973" y="571499"/>
            <a:ext cx="3150972" cy="19358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ea typeface="Calibri"/>
                <a:cs typeface="Calibri"/>
              </a:rPr>
              <a:t>NHS EVENT!!!</a:t>
            </a:r>
          </a:p>
        </p:txBody>
      </p:sp>
    </p:spTree>
    <p:extLst>
      <p:ext uri="{BB962C8B-B14F-4D97-AF65-F5344CB8AC3E}">
        <p14:creationId xmlns:p14="http://schemas.microsoft.com/office/powerpoint/2010/main" val="292294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5D1370-3AE7-4156-A653-CA87B354CB00}"/>
              </a:ext>
            </a:extLst>
          </p:cNvPr>
          <p:cNvSpPr txBox="1"/>
          <p:nvPr/>
        </p:nvSpPr>
        <p:spPr>
          <a:xfrm>
            <a:off x="1174462" y="0"/>
            <a:ext cx="1002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Century Gothic" panose="020B0502020202020204" pitchFamily="34" charset="0"/>
              </a:rPr>
              <a:t>December – The Giving Tree</a:t>
            </a:r>
          </a:p>
        </p:txBody>
      </p:sp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C76222E0-E903-49C0-BB02-238C3A4AB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" y="3246191"/>
            <a:ext cx="2667000" cy="355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79DB9B-62C4-492A-A8F1-BF4EDD89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79" y="1036969"/>
            <a:ext cx="5725160" cy="5725160"/>
          </a:xfrm>
          <a:prstGeom prst="rect">
            <a:avLst/>
          </a:prstGeom>
        </p:spPr>
      </p:pic>
      <p:pic>
        <p:nvPicPr>
          <p:cNvPr id="6" name="Picture 5" descr="A picture containing child, indoor, child, sitting&#10;&#10;Description automatically generated">
            <a:extLst>
              <a:ext uri="{FF2B5EF4-FFF2-40B4-BE49-F238E27FC236}">
                <a16:creationId xmlns:a16="http://schemas.microsoft.com/office/drawing/2014/main" id="{0E65DDD4-B323-40FF-8DFE-76924A8299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r="16488" b="22912"/>
          <a:stretch/>
        </p:blipFill>
        <p:spPr>
          <a:xfrm>
            <a:off x="9085145" y="923699"/>
            <a:ext cx="2596632" cy="3100551"/>
          </a:xfrm>
          <a:prstGeom prst="rect">
            <a:avLst/>
          </a:prstGeom>
        </p:spPr>
      </p:pic>
      <p:pic>
        <p:nvPicPr>
          <p:cNvPr id="8" name="Picture 7" descr="Two people holding brooms in a living room&#10;&#10;Description automatically generated with low confidence">
            <a:extLst>
              <a:ext uri="{FF2B5EF4-FFF2-40B4-BE49-F238E27FC236}">
                <a16:creationId xmlns:a16="http://schemas.microsoft.com/office/drawing/2014/main" id="{2C318C74-54AF-434C-B311-010F2CB94C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38785" r="14367"/>
          <a:stretch/>
        </p:blipFill>
        <p:spPr>
          <a:xfrm>
            <a:off x="10387735" y="4355591"/>
            <a:ext cx="1755228" cy="2239011"/>
          </a:xfrm>
          <a:prstGeom prst="rect">
            <a:avLst/>
          </a:prstGeom>
        </p:spPr>
      </p:pic>
      <p:pic>
        <p:nvPicPr>
          <p:cNvPr id="10" name="Picture 9" descr="A person lying on a couch with a book&#10;&#10;Description automatically generated with low confidence">
            <a:extLst>
              <a:ext uri="{FF2B5EF4-FFF2-40B4-BE49-F238E27FC236}">
                <a16:creationId xmlns:a16="http://schemas.microsoft.com/office/drawing/2014/main" id="{36D7078F-29D5-4C82-9572-CD3CF805C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5" b="23984"/>
          <a:stretch/>
        </p:blipFill>
        <p:spPr>
          <a:xfrm>
            <a:off x="8618867" y="4568245"/>
            <a:ext cx="1678268" cy="1596617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63CAADDA-8687-5373-C130-510142604DA5}"/>
              </a:ext>
            </a:extLst>
          </p:cNvPr>
          <p:cNvSpPr/>
          <p:nvPr/>
        </p:nvSpPr>
        <p:spPr>
          <a:xfrm>
            <a:off x="102973" y="993688"/>
            <a:ext cx="3150972" cy="19358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ea typeface="Calibri"/>
                <a:cs typeface="Calibri"/>
              </a:rPr>
              <a:t>NHS EVENT!!!</a:t>
            </a:r>
          </a:p>
        </p:txBody>
      </p:sp>
    </p:spTree>
    <p:extLst>
      <p:ext uri="{BB962C8B-B14F-4D97-AF65-F5344CB8AC3E}">
        <p14:creationId xmlns:p14="http://schemas.microsoft.com/office/powerpoint/2010/main" val="1655805946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1D2F"/>
      </a:dk2>
      <a:lt2>
        <a:srgbClr val="F0F3F1"/>
      </a:lt2>
      <a:accent1>
        <a:srgbClr val="E729CF"/>
      </a:accent1>
      <a:accent2>
        <a:srgbClr val="9D17D5"/>
      </a:accent2>
      <a:accent3>
        <a:srgbClr val="6029E7"/>
      </a:accent3>
      <a:accent4>
        <a:srgbClr val="1F36D6"/>
      </a:accent4>
      <a:accent5>
        <a:srgbClr val="2990E7"/>
      </a:accent5>
      <a:accent6>
        <a:srgbClr val="16BEC6"/>
      </a:accent6>
      <a:hlink>
        <a:srgbClr val="359F42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Univers Condensed Light</vt:lpstr>
      <vt:lpstr>Walbaum Display Light</vt:lpstr>
      <vt:lpstr>AngleLinesVTI</vt:lpstr>
      <vt:lpstr>Office Theme</vt:lpstr>
      <vt:lpstr>National Honor Society  2023-2024</vt:lpstr>
      <vt:lpstr>General Requirements</vt:lpstr>
      <vt:lpstr>Hour Requirements</vt:lpstr>
      <vt:lpstr>ELP tutoring</vt:lpstr>
      <vt:lpstr>Tutoring during school </vt:lpstr>
      <vt:lpstr>dues</vt:lpstr>
      <vt:lpstr>SHORT-NOTICE  Service Opportunity!</vt:lpstr>
      <vt:lpstr>PowerPoint Presentation</vt:lpstr>
      <vt:lpstr>PowerPoint Presentation</vt:lpstr>
      <vt:lpstr>ELP signup </vt:lpstr>
      <vt:lpstr>Remind</vt:lpstr>
      <vt:lpstr>NHS Website</vt:lpstr>
      <vt:lpstr>Questions and comments</vt:lpstr>
    </vt:vector>
  </TitlesOfParts>
  <Company>Pinellas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Honor Society  2023-2034</dc:title>
  <dc:creator>Van Beynen Siena</dc:creator>
  <cp:lastModifiedBy>Robinson Heather</cp:lastModifiedBy>
  <cp:revision>5</cp:revision>
  <dcterms:created xsi:type="dcterms:W3CDTF">2023-09-11T01:15:41Z</dcterms:created>
  <dcterms:modified xsi:type="dcterms:W3CDTF">2023-11-09T16:52:56Z</dcterms:modified>
</cp:coreProperties>
</file>