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FDB267-8DD1-4A6A-A469-AA1773DE97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3C282D-70A7-44B6-B9ED-C46E63601EBF}">
      <dgm:prSet/>
      <dgm:spPr/>
      <dgm:t>
        <a:bodyPr/>
        <a:lstStyle/>
        <a:p>
          <a:r>
            <a:rPr lang="en-US"/>
            <a:t>Peace in the Burg</a:t>
          </a:r>
        </a:p>
      </dgm:t>
    </dgm:pt>
    <dgm:pt modelId="{4D0C262B-5E15-44C0-B3D2-D6B678E42FFB}" type="parTrans" cxnId="{8EB1DAF7-FAB0-433E-BF53-1126AD31DA84}">
      <dgm:prSet/>
      <dgm:spPr/>
      <dgm:t>
        <a:bodyPr/>
        <a:lstStyle/>
        <a:p>
          <a:endParaRPr lang="en-US"/>
        </a:p>
      </dgm:t>
    </dgm:pt>
    <dgm:pt modelId="{8D0C0539-64E4-480E-AA86-0F95380AED87}" type="sibTrans" cxnId="{8EB1DAF7-FAB0-433E-BF53-1126AD31DA84}">
      <dgm:prSet/>
      <dgm:spPr/>
      <dgm:t>
        <a:bodyPr/>
        <a:lstStyle/>
        <a:p>
          <a:endParaRPr lang="en-US"/>
        </a:p>
      </dgm:t>
    </dgm:pt>
    <dgm:pt modelId="{A304FB44-E088-49F7-8EC4-864A0D18E97E}">
      <dgm:prSet/>
      <dgm:spPr/>
      <dgm:t>
        <a:bodyPr/>
        <a:lstStyle/>
        <a:p>
          <a:r>
            <a:rPr lang="en-US" dirty="0"/>
            <a:t>Blood Drive</a:t>
          </a:r>
        </a:p>
      </dgm:t>
    </dgm:pt>
    <dgm:pt modelId="{8C58B2D6-1176-475C-843B-ADDC4403E1EE}" type="parTrans" cxnId="{31FFFA94-A135-42B3-8628-1A9D494DCB20}">
      <dgm:prSet/>
      <dgm:spPr/>
      <dgm:t>
        <a:bodyPr/>
        <a:lstStyle/>
        <a:p>
          <a:endParaRPr lang="en-US"/>
        </a:p>
      </dgm:t>
    </dgm:pt>
    <dgm:pt modelId="{3B86F597-EB96-4045-A5D5-5C0FA922DD12}" type="sibTrans" cxnId="{31FFFA94-A135-42B3-8628-1A9D494DCB20}">
      <dgm:prSet/>
      <dgm:spPr/>
      <dgm:t>
        <a:bodyPr/>
        <a:lstStyle/>
        <a:p>
          <a:endParaRPr lang="en-US"/>
        </a:p>
      </dgm:t>
    </dgm:pt>
    <dgm:pt modelId="{0B265C8E-72CB-4E33-8910-677C67C47C82}">
      <dgm:prSet/>
      <dgm:spPr/>
      <dgm:t>
        <a:bodyPr/>
        <a:lstStyle/>
        <a:p>
          <a:r>
            <a:rPr lang="en-US" dirty="0"/>
            <a:t>Giving Tree</a:t>
          </a:r>
        </a:p>
      </dgm:t>
    </dgm:pt>
    <dgm:pt modelId="{6D9EFA3E-7027-48BC-8360-7C9F8EE1BCDD}" type="parTrans" cxnId="{F4C50774-1298-4EE0-8067-2383C85DDA66}">
      <dgm:prSet/>
      <dgm:spPr/>
      <dgm:t>
        <a:bodyPr/>
        <a:lstStyle/>
        <a:p>
          <a:endParaRPr lang="en-US"/>
        </a:p>
      </dgm:t>
    </dgm:pt>
    <dgm:pt modelId="{857102E5-7616-4EF1-AD31-B66BE819DCA6}" type="sibTrans" cxnId="{F4C50774-1298-4EE0-8067-2383C85DDA66}">
      <dgm:prSet/>
      <dgm:spPr/>
      <dgm:t>
        <a:bodyPr/>
        <a:lstStyle/>
        <a:p>
          <a:endParaRPr lang="en-US"/>
        </a:p>
      </dgm:t>
    </dgm:pt>
    <dgm:pt modelId="{379F5484-BB9F-45A8-A172-AF60908845A2}" type="pres">
      <dgm:prSet presAssocID="{B9FDB267-8DD1-4A6A-A469-AA1773DE9793}" presName="linear" presStyleCnt="0">
        <dgm:presLayoutVars>
          <dgm:animLvl val="lvl"/>
          <dgm:resizeHandles val="exact"/>
        </dgm:presLayoutVars>
      </dgm:prSet>
      <dgm:spPr/>
    </dgm:pt>
    <dgm:pt modelId="{5D6B4297-06E3-460D-B7C9-A284AC8C86FF}" type="pres">
      <dgm:prSet presAssocID="{5B3C282D-70A7-44B6-B9ED-C46E63601EB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0A9F9E7-5462-41DC-BCC7-6787A8992A67}" type="pres">
      <dgm:prSet presAssocID="{8D0C0539-64E4-480E-AA86-0F95380AED87}" presName="spacer" presStyleCnt="0"/>
      <dgm:spPr/>
    </dgm:pt>
    <dgm:pt modelId="{46630DEE-B29B-4F4B-93FC-434AB6E71852}" type="pres">
      <dgm:prSet presAssocID="{A304FB44-E088-49F7-8EC4-864A0D18E97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2A9EB08-E6EB-46CA-9C6E-827B682A5409}" type="pres">
      <dgm:prSet presAssocID="{3B86F597-EB96-4045-A5D5-5C0FA922DD12}" presName="spacer" presStyleCnt="0"/>
      <dgm:spPr/>
    </dgm:pt>
    <dgm:pt modelId="{F47113FA-E9CB-485B-9C4A-03C13701E28D}" type="pres">
      <dgm:prSet presAssocID="{0B265C8E-72CB-4E33-8910-677C67C47C8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AC51F17-72BF-4D4B-855B-C9F7EE7CCFCA}" type="presOf" srcId="{A304FB44-E088-49F7-8EC4-864A0D18E97E}" destId="{46630DEE-B29B-4F4B-93FC-434AB6E71852}" srcOrd="0" destOrd="0" presId="urn:microsoft.com/office/officeart/2005/8/layout/vList2"/>
    <dgm:cxn modelId="{4E72DA2A-19E9-49F9-ABE2-7C4E30FDD3A3}" type="presOf" srcId="{B9FDB267-8DD1-4A6A-A469-AA1773DE9793}" destId="{379F5484-BB9F-45A8-A172-AF60908845A2}" srcOrd="0" destOrd="0" presId="urn:microsoft.com/office/officeart/2005/8/layout/vList2"/>
    <dgm:cxn modelId="{FCB6AD5F-39FB-4B86-99B8-D463921D88E2}" type="presOf" srcId="{5B3C282D-70A7-44B6-B9ED-C46E63601EBF}" destId="{5D6B4297-06E3-460D-B7C9-A284AC8C86FF}" srcOrd="0" destOrd="0" presId="urn:microsoft.com/office/officeart/2005/8/layout/vList2"/>
    <dgm:cxn modelId="{F4C50774-1298-4EE0-8067-2383C85DDA66}" srcId="{B9FDB267-8DD1-4A6A-A469-AA1773DE9793}" destId="{0B265C8E-72CB-4E33-8910-677C67C47C82}" srcOrd="2" destOrd="0" parTransId="{6D9EFA3E-7027-48BC-8360-7C9F8EE1BCDD}" sibTransId="{857102E5-7616-4EF1-AD31-B66BE819DCA6}"/>
    <dgm:cxn modelId="{31FFFA94-A135-42B3-8628-1A9D494DCB20}" srcId="{B9FDB267-8DD1-4A6A-A469-AA1773DE9793}" destId="{A304FB44-E088-49F7-8EC4-864A0D18E97E}" srcOrd="1" destOrd="0" parTransId="{8C58B2D6-1176-475C-843B-ADDC4403E1EE}" sibTransId="{3B86F597-EB96-4045-A5D5-5C0FA922DD12}"/>
    <dgm:cxn modelId="{D9941397-8DB4-4A33-91F9-A80395F5984C}" type="presOf" srcId="{0B265C8E-72CB-4E33-8910-677C67C47C82}" destId="{F47113FA-E9CB-485B-9C4A-03C13701E28D}" srcOrd="0" destOrd="0" presId="urn:microsoft.com/office/officeart/2005/8/layout/vList2"/>
    <dgm:cxn modelId="{8EB1DAF7-FAB0-433E-BF53-1126AD31DA84}" srcId="{B9FDB267-8DD1-4A6A-A469-AA1773DE9793}" destId="{5B3C282D-70A7-44B6-B9ED-C46E63601EBF}" srcOrd="0" destOrd="0" parTransId="{4D0C262B-5E15-44C0-B3D2-D6B678E42FFB}" sibTransId="{8D0C0539-64E4-480E-AA86-0F95380AED87}"/>
    <dgm:cxn modelId="{84ED1560-A6B3-4EA0-B824-2D3C6339EB7A}" type="presParOf" srcId="{379F5484-BB9F-45A8-A172-AF60908845A2}" destId="{5D6B4297-06E3-460D-B7C9-A284AC8C86FF}" srcOrd="0" destOrd="0" presId="urn:microsoft.com/office/officeart/2005/8/layout/vList2"/>
    <dgm:cxn modelId="{83DC9098-82ED-4EBF-8631-BACE9D584508}" type="presParOf" srcId="{379F5484-BB9F-45A8-A172-AF60908845A2}" destId="{A0A9F9E7-5462-41DC-BCC7-6787A8992A67}" srcOrd="1" destOrd="0" presId="urn:microsoft.com/office/officeart/2005/8/layout/vList2"/>
    <dgm:cxn modelId="{C6F70E6F-44F1-48CE-8E9A-F915EA65D190}" type="presParOf" srcId="{379F5484-BB9F-45A8-A172-AF60908845A2}" destId="{46630DEE-B29B-4F4B-93FC-434AB6E71852}" srcOrd="2" destOrd="0" presId="urn:microsoft.com/office/officeart/2005/8/layout/vList2"/>
    <dgm:cxn modelId="{C7E0D486-3F30-4F30-90E1-284779CE2442}" type="presParOf" srcId="{379F5484-BB9F-45A8-A172-AF60908845A2}" destId="{22A9EB08-E6EB-46CA-9C6E-827B682A5409}" srcOrd="3" destOrd="0" presId="urn:microsoft.com/office/officeart/2005/8/layout/vList2"/>
    <dgm:cxn modelId="{C8306319-38DC-437B-BC92-A8EBF2AD1B28}" type="presParOf" srcId="{379F5484-BB9F-45A8-A172-AF60908845A2}" destId="{F47113FA-E9CB-485B-9C4A-03C13701E28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B4297-06E3-460D-B7C9-A284AC8C86FF}">
      <dsp:nvSpPr>
        <dsp:cNvPr id="0" name=""/>
        <dsp:cNvSpPr/>
      </dsp:nvSpPr>
      <dsp:spPr>
        <a:xfrm>
          <a:off x="0" y="25853"/>
          <a:ext cx="10515600" cy="1175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Peace in the Burg</a:t>
          </a:r>
        </a:p>
      </dsp:txBody>
      <dsp:txXfrm>
        <a:off x="57372" y="83225"/>
        <a:ext cx="10400856" cy="1060520"/>
      </dsp:txXfrm>
    </dsp:sp>
    <dsp:sp modelId="{46630DEE-B29B-4F4B-93FC-434AB6E71852}">
      <dsp:nvSpPr>
        <dsp:cNvPr id="0" name=""/>
        <dsp:cNvSpPr/>
      </dsp:nvSpPr>
      <dsp:spPr>
        <a:xfrm>
          <a:off x="0" y="1342238"/>
          <a:ext cx="10515600" cy="1175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Blood Drive</a:t>
          </a:r>
        </a:p>
      </dsp:txBody>
      <dsp:txXfrm>
        <a:off x="57372" y="1399610"/>
        <a:ext cx="10400856" cy="1060520"/>
      </dsp:txXfrm>
    </dsp:sp>
    <dsp:sp modelId="{F47113FA-E9CB-485B-9C4A-03C13701E28D}">
      <dsp:nvSpPr>
        <dsp:cNvPr id="0" name=""/>
        <dsp:cNvSpPr/>
      </dsp:nvSpPr>
      <dsp:spPr>
        <a:xfrm>
          <a:off x="0" y="2658623"/>
          <a:ext cx="10515600" cy="1175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Giving Tree</a:t>
          </a:r>
        </a:p>
      </dsp:txBody>
      <dsp:txXfrm>
        <a:off x="57372" y="2715995"/>
        <a:ext cx="10400856" cy="1060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974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263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82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33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596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15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349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531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708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3493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976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52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lwhsnhs.weebl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7617A1-3190-9355-67EE-CF25B8100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7732" y="957715"/>
            <a:ext cx="5130798" cy="2750419"/>
          </a:xfrm>
        </p:spPr>
        <p:txBody>
          <a:bodyPr>
            <a:normAutofit/>
          </a:bodyPr>
          <a:lstStyle/>
          <a:p>
            <a:r>
              <a:rPr lang="en-US" dirty="0"/>
              <a:t>NHS Meeting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434422-DA7C-071F-9F91-EEF815851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7732" y="3800209"/>
            <a:ext cx="5130798" cy="2307022"/>
          </a:xfrm>
        </p:spPr>
        <p:txBody>
          <a:bodyPr>
            <a:normAutofit/>
          </a:bodyPr>
          <a:lstStyle/>
          <a:p>
            <a:r>
              <a:rPr lang="en-US" dirty="0"/>
              <a:t>11/16/23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477578-36DB-2E4C-41E2-356D762EA0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6434"/>
            <a:ext cx="5850384" cy="3905131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2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Calendar">
            <a:extLst>
              <a:ext uri="{FF2B5EF4-FFF2-40B4-BE49-F238E27FC236}">
                <a16:creationId xmlns:a16="http://schemas.microsoft.com/office/drawing/2014/main" id="{B2C4BA4E-EF76-7285-E5AB-30961EAF7A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340" r="24399" b="-1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1A80DF-01E2-A918-74B3-8B15808FB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07987"/>
            <a:ext cx="5721484" cy="1325563"/>
          </a:xfrm>
        </p:spPr>
        <p:txBody>
          <a:bodyPr>
            <a:normAutofit/>
          </a:bodyPr>
          <a:lstStyle/>
          <a:p>
            <a:r>
              <a:rPr lang="en-US" dirty="0"/>
              <a:t>REMINDERS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020D2-B26D-3A83-ABB2-76BA5A062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11/17 – </a:t>
            </a:r>
            <a:r>
              <a:rPr lang="en-US" b="1" dirty="0"/>
              <a:t>LAST DAY </a:t>
            </a:r>
            <a:r>
              <a:rPr lang="en-US" dirty="0"/>
              <a:t>for prospective members to submit personal statements</a:t>
            </a:r>
          </a:p>
          <a:p>
            <a:endParaRPr lang="en-US" dirty="0"/>
          </a:p>
          <a:p>
            <a:r>
              <a:rPr lang="en-US" dirty="0"/>
              <a:t>11/27-11/30 - Collecting dues </a:t>
            </a:r>
            <a:endParaRPr lang="en-US" b="1" dirty="0"/>
          </a:p>
          <a:p>
            <a:endParaRPr lang="en-US" b="1" dirty="0"/>
          </a:p>
          <a:p>
            <a:r>
              <a:rPr lang="en-US" dirty="0"/>
              <a:t>11/30</a:t>
            </a:r>
            <a:r>
              <a:rPr lang="en-US" b="1" dirty="0"/>
              <a:t> - </a:t>
            </a:r>
            <a:r>
              <a:rPr lang="en-US" dirty="0"/>
              <a:t>Member Contracts Due (take one before you leave today)</a:t>
            </a:r>
          </a:p>
          <a:p>
            <a:r>
              <a:rPr lang="en-US" dirty="0"/>
              <a:t>11/30 - $20 Dues Due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2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B6453-CC17-BCFE-1F4E-6195F288B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</a:t>
            </a:r>
            <a:r>
              <a:rPr lang="en-US" b="1" dirty="0"/>
              <a:t>Events!!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D46A388-B6B5-127B-6CA0-B1C05D86A8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910444"/>
              </p:ext>
            </p:extLst>
          </p:nvPr>
        </p:nvGraphicFramePr>
        <p:xfrm>
          <a:off x="838200" y="1825625"/>
          <a:ext cx="10515600" cy="3859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815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13A65-2966-5985-18CF-1244FC5FA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Peace in the Burg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14C22-4616-22AD-E925-E43752287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2387600"/>
            <a:ext cx="10906760" cy="1757680"/>
          </a:xfrm>
        </p:spPr>
        <p:txBody>
          <a:bodyPr>
            <a:normAutofit/>
          </a:bodyPr>
          <a:lstStyle/>
          <a:p>
            <a:r>
              <a:rPr lang="en-US" dirty="0"/>
              <a:t>Dates: 11/26 (2-4pm), 12/3, 12/7, 2/2</a:t>
            </a:r>
          </a:p>
          <a:p>
            <a:r>
              <a:rPr lang="en-US" dirty="0"/>
              <a:t>Use Signup genius on the NHS website to sign up</a:t>
            </a:r>
          </a:p>
          <a:p>
            <a:r>
              <a:rPr lang="en-US" dirty="0"/>
              <a:t>More details on the NHS Website </a:t>
            </a:r>
          </a:p>
          <a:p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706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13A65-2966-5985-18CF-1244FC5FA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hlinkClick r:id="rId2"/>
              </a:rPr>
              <a:t>lwhsnhs.weebly.com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14C22-4616-22AD-E925-E43752287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040" y="1402080"/>
            <a:ext cx="10906760" cy="5191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Let’s take a look at the website!</a:t>
            </a:r>
          </a:p>
          <a:p>
            <a:pPr marL="0" indent="0">
              <a:buNone/>
            </a:pPr>
            <a:r>
              <a:rPr lang="en-US" b="1" dirty="0"/>
              <a:t>You can:</a:t>
            </a:r>
          </a:p>
          <a:p>
            <a:r>
              <a:rPr lang="en-US" b="1" dirty="0"/>
              <a:t>Review upcoming activities/events</a:t>
            </a:r>
          </a:p>
          <a:p>
            <a:r>
              <a:rPr lang="en-US" b="1" dirty="0"/>
              <a:t>Review NHS bylaws</a:t>
            </a:r>
          </a:p>
          <a:p>
            <a:r>
              <a:rPr lang="en-US" b="1" dirty="0"/>
              <a:t>Review NHS requirements</a:t>
            </a:r>
          </a:p>
          <a:p>
            <a:r>
              <a:rPr lang="en-US" b="1" dirty="0"/>
              <a:t>Review previous meeting PPTs</a:t>
            </a:r>
          </a:p>
          <a:p>
            <a:r>
              <a:rPr lang="en-US" b="1" dirty="0"/>
              <a:t>Sign up for ELP tutoring</a:t>
            </a:r>
          </a:p>
          <a:p>
            <a:r>
              <a:rPr lang="en-US" b="1" dirty="0"/>
              <a:t>Sign up for activities/events</a:t>
            </a:r>
          </a:p>
          <a:p>
            <a:r>
              <a:rPr lang="en-US" b="1" dirty="0"/>
              <a:t>Submit volunteer hours</a:t>
            </a:r>
          </a:p>
          <a:p>
            <a:r>
              <a:rPr lang="en-US" b="1" dirty="0"/>
              <a:t>See the hours you’ve submitted so far</a:t>
            </a:r>
          </a:p>
        </p:txBody>
      </p:sp>
      <p:pic>
        <p:nvPicPr>
          <p:cNvPr id="5" name="Picture 4" descr="A qr code with a logo&#10;&#10;Description automatically generated">
            <a:extLst>
              <a:ext uri="{FF2B5EF4-FFF2-40B4-BE49-F238E27FC236}">
                <a16:creationId xmlns:a16="http://schemas.microsoft.com/office/drawing/2014/main" id="{8B18C38C-71AD-F61E-1853-AC2A04DBBE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680" y="2171224"/>
            <a:ext cx="3942080" cy="394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728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9D195-67B4-824F-7970-E62C85F6C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Drive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50C70-1B84-2181-2DC2-24098392D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Blood Drive </a:t>
            </a:r>
            <a:r>
              <a:rPr lang="en-US" i="1" dirty="0"/>
              <a:t>Recruitment</a:t>
            </a:r>
            <a:r>
              <a:rPr lang="en-US" dirty="0"/>
              <a:t> (During Lunch)</a:t>
            </a:r>
          </a:p>
          <a:p>
            <a:pPr lvl="1"/>
            <a:r>
              <a:rPr lang="en-US" b="1" dirty="0"/>
              <a:t>11/30, 12/1, 12/5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Blood Drive (8am-1pm)</a:t>
            </a:r>
          </a:p>
          <a:p>
            <a:pPr lvl="1"/>
            <a:r>
              <a:rPr lang="en-US" b="1" dirty="0"/>
              <a:t>12/5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endParaRPr lang="en-US" b="1" dirty="0"/>
          </a:p>
          <a:p>
            <a:pPr marL="457200" lvl="1" indent="0" algn="ctr">
              <a:buNone/>
            </a:pPr>
            <a:r>
              <a:rPr lang="en-US" b="1" dirty="0"/>
              <a:t>Sign Up on the NHS website</a:t>
            </a:r>
          </a:p>
          <a:p>
            <a:pPr marL="457200" lvl="1" indent="0" algn="ctr">
              <a:buNone/>
            </a:pPr>
            <a:endParaRPr lang="en-US" b="1" dirty="0"/>
          </a:p>
          <a:p>
            <a:pPr marL="457200" lvl="1" indent="0" algn="ctr">
              <a:buNone/>
            </a:pPr>
            <a:r>
              <a:rPr lang="en-US" b="1" dirty="0"/>
              <a:t>Donating blood gives you 3hrs</a:t>
            </a:r>
          </a:p>
          <a:p>
            <a:pPr lvl="1" algn="ctr"/>
            <a:endParaRPr lang="en-US" b="1" dirty="0"/>
          </a:p>
          <a:p>
            <a:pPr lvl="1" algn="ctr"/>
            <a:endParaRPr lang="en-US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37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E623F5-9426-0BDF-BD6C-1D60A1DC6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 dirty="0"/>
              <a:t>Giving Tree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73AA1-A8B7-F9D7-1D67-13EE04A5A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We will receive wish lists on 11/29</a:t>
            </a:r>
          </a:p>
          <a:p>
            <a:r>
              <a:rPr lang="en-US" sz="2400" dirty="0"/>
              <a:t>Need help organizing/writing out wish lists on tags</a:t>
            </a:r>
          </a:p>
          <a:p>
            <a:r>
              <a:rPr lang="en-US" sz="2400" dirty="0"/>
              <a:t>Need donations of  wrapping paper</a:t>
            </a:r>
          </a:p>
          <a:p>
            <a:r>
              <a:rPr lang="en-US" sz="2400" dirty="0"/>
              <a:t>Gift wrapping will take place approximately 12/13 to 12/20 during the school day and until 2:15</a:t>
            </a:r>
          </a:p>
          <a:p>
            <a:r>
              <a:rPr lang="en-US" sz="2400" dirty="0"/>
              <a:t>Deliver gifts to Lakewood Elem on 12/20 after school (need drivers and helpers)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Stocking">
            <a:extLst>
              <a:ext uri="{FF2B5EF4-FFF2-40B4-BE49-F238E27FC236}">
                <a16:creationId xmlns:a16="http://schemas.microsoft.com/office/drawing/2014/main" id="{BB4593F6-C58C-35C3-07B7-A20E1CEE7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5439886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estival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220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Aharoni</vt:lpstr>
      <vt:lpstr>Arial</vt:lpstr>
      <vt:lpstr>Avenir Next LT Pro</vt:lpstr>
      <vt:lpstr>Calibri</vt:lpstr>
      <vt:lpstr>ShapesVTI</vt:lpstr>
      <vt:lpstr>NHS Meeting </vt:lpstr>
      <vt:lpstr>REMINDERS</vt:lpstr>
      <vt:lpstr>Upcoming Events!!</vt:lpstr>
      <vt:lpstr>Peace in the Burg Events</vt:lpstr>
      <vt:lpstr>lwhsnhs.weebly.com </vt:lpstr>
      <vt:lpstr>Blood Drive</vt:lpstr>
      <vt:lpstr>Giving Tree</vt:lpstr>
    </vt:vector>
  </TitlesOfParts>
  <Company>Pinellas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NHS Meeting </dc:title>
  <dc:creator>Coghill Erin</dc:creator>
  <cp:lastModifiedBy>Robinson Heather</cp:lastModifiedBy>
  <cp:revision>2</cp:revision>
  <dcterms:created xsi:type="dcterms:W3CDTF">2023-11-15T21:52:33Z</dcterms:created>
  <dcterms:modified xsi:type="dcterms:W3CDTF">2023-11-16T13:03:50Z</dcterms:modified>
</cp:coreProperties>
</file>