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Light" panose="020B0306030504020204" pitchFamily="34" charset="0"/>
      <p:regular r:id="rId16"/>
      <p:bold r:id="rId17"/>
      <p:italic r:id="rId18"/>
      <p:boldItalic r:id="rId19"/>
    </p:embeddedFont>
    <p:embeddedFont>
      <p:font typeface="Play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T1Nxwi8x4qJF2/bny5OqJk1nF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Play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None/>
              <a:defRPr sz="1800" b="1" cap="none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 rot="5400000">
            <a:off x="4083788" y="-931234"/>
            <a:ext cx="4024424" cy="9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92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8200" y="1924493"/>
            <a:ext cx="5181600" cy="4252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6172200" y="1924493"/>
            <a:ext cx="5181600" cy="4252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 b="1" cap="none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2"/>
          </p:nvPr>
        </p:nvSpPr>
        <p:spPr>
          <a:xfrm>
            <a:off x="839788" y="2558237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3"/>
          </p:nvPr>
        </p:nvSpPr>
        <p:spPr>
          <a:xfrm>
            <a:off x="6172200" y="1734325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 b="1" cap="none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4"/>
          </p:nvPr>
        </p:nvSpPr>
        <p:spPr>
          <a:xfrm>
            <a:off x="6172200" y="2558237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1pPr>
            <a:lvl2pPr marL="914400" lvl="1" indent="-3200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2pPr>
            <a:lvl3pPr marL="1371600" lvl="2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560"/>
              <a:buChar char="•"/>
              <a:defRPr sz="3200"/>
            </a:lvl1pPr>
            <a:lvl2pPr marL="914400" lvl="1" indent="-37084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  <a:defRPr sz="2800"/>
            </a:lvl2pPr>
            <a:lvl3pPr marL="1371600" lvl="2" indent="-35051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20"/>
              <a:buChar char="•"/>
              <a:defRPr sz="24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20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8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0"/>
          <p:cNvCxnSpPr/>
          <p:nvPr/>
        </p:nvCxnSpPr>
        <p:spPr>
          <a:xfrm flipH="1">
            <a:off x="0" y="0"/>
            <a:ext cx="3119718" cy="68580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7;p10"/>
          <p:cNvCxnSpPr/>
          <p:nvPr/>
        </p:nvCxnSpPr>
        <p:spPr>
          <a:xfrm flipH="1">
            <a:off x="0" y="0"/>
            <a:ext cx="903768" cy="65436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Google Shape;8;p10"/>
          <p:cNvCxnSpPr/>
          <p:nvPr/>
        </p:nvCxnSpPr>
        <p:spPr>
          <a:xfrm rot="10800000">
            <a:off x="-42863" y="5791200"/>
            <a:ext cx="6286501" cy="1066801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Google Shape;9;p10"/>
          <p:cNvCxnSpPr/>
          <p:nvPr/>
        </p:nvCxnSpPr>
        <p:spPr>
          <a:xfrm flipH="1">
            <a:off x="8462964" y="5848350"/>
            <a:ext cx="3729036" cy="100965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" name="Google Shape;10;p10"/>
          <p:cNvCxnSpPr/>
          <p:nvPr/>
        </p:nvCxnSpPr>
        <p:spPr>
          <a:xfrm flipH="1">
            <a:off x="11543158" y="1647825"/>
            <a:ext cx="648842" cy="52101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11;p10"/>
          <p:cNvCxnSpPr/>
          <p:nvPr/>
        </p:nvCxnSpPr>
        <p:spPr>
          <a:xfrm rot="10800000">
            <a:off x="10781554" y="0"/>
            <a:ext cx="1410446" cy="425834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p10"/>
          <p:cNvCxnSpPr/>
          <p:nvPr/>
        </p:nvCxnSpPr>
        <p:spPr>
          <a:xfrm rot="10800000">
            <a:off x="6529388" y="-4763"/>
            <a:ext cx="5662612" cy="9319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Google Shape;13;p10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Play"/>
              <a:buNone/>
              <a:defRPr sz="4400" b="0" i="1" u="none" strike="noStrike" cap="none">
                <a:solidFill>
                  <a:schemeClr val="dk2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dt" idx="10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ftr" idx="11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2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ldNum" idx="12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10C0849ABA822AAF9CE9-famil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Play"/>
              <a:buNone/>
            </a:pPr>
            <a:r>
              <a:rPr lang="en-US" sz="6000" b="1"/>
              <a:t>NATIONAL HONOR SOCIETY </a:t>
            </a:r>
            <a:br>
              <a:rPr lang="en-US" sz="6100"/>
            </a:br>
            <a:r>
              <a:rPr lang="en-US" sz="4400"/>
              <a:t>2023-2034</a:t>
            </a:r>
            <a:endParaRPr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l="17736" r="47931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 extrusionOk="0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  <a:noFill/>
          <a:ln>
            <a:noFill/>
          </a:ln>
        </p:spPr>
      </p:pic>
      <p:cxnSp>
        <p:nvCxnSpPr>
          <p:cNvPr id="94" name="Google Shape;94;p1"/>
          <p:cNvCxnSpPr/>
          <p:nvPr/>
        </p:nvCxnSpPr>
        <p:spPr>
          <a:xfrm rot="10800000">
            <a:off x="8878186" y="1"/>
            <a:ext cx="345294" cy="688131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"/>
          <p:cNvCxnSpPr/>
          <p:nvPr/>
        </p:nvCxnSpPr>
        <p:spPr>
          <a:xfrm rot="10800000">
            <a:off x="6794205" y="-4764"/>
            <a:ext cx="5397796" cy="1041438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6" name="Google Shape;9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101" y="429850"/>
            <a:ext cx="2499125" cy="2509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2" name="Google Shape;102;p2"/>
          <p:cNvSpPr/>
          <p:nvPr/>
        </p:nvSpPr>
        <p:spPr>
          <a:xfrm rot="10800000">
            <a:off x="-1" y="0"/>
            <a:ext cx="4850735" cy="6857998"/>
          </a:xfrm>
          <a:custGeom>
            <a:avLst/>
            <a:gdLst/>
            <a:ahLst/>
            <a:cxnLst/>
            <a:rect l="l" t="t" r="r" b="b"/>
            <a:pathLst>
              <a:path w="5672699" h="6857998" extrusionOk="0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668005" y="657225"/>
            <a:ext cx="3230515" cy="356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"/>
              <a:buNone/>
            </a:pPr>
            <a:r>
              <a:rPr lang="en-US" sz="4800"/>
              <a:t>SPONSOR AND OFFICERS</a:t>
            </a:r>
            <a:endParaRPr/>
          </a:p>
        </p:txBody>
      </p:sp>
      <p:cxnSp>
        <p:nvCxnSpPr>
          <p:cNvPr id="104" name="Google Shape;104;p2"/>
          <p:cNvCxnSpPr/>
          <p:nvPr/>
        </p:nvCxnSpPr>
        <p:spPr>
          <a:xfrm>
            <a:off x="35793" y="4305300"/>
            <a:ext cx="4515220" cy="255270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05" name="Google Shape;105;p2"/>
          <p:cNvGrpSpPr/>
          <p:nvPr/>
        </p:nvGrpSpPr>
        <p:grpSpPr>
          <a:xfrm>
            <a:off x="4850734" y="1369418"/>
            <a:ext cx="6849583" cy="4031099"/>
            <a:chOff x="0" y="479604"/>
            <a:chExt cx="6849583" cy="4031099"/>
          </a:xfrm>
        </p:grpSpPr>
        <p:sp>
          <p:nvSpPr>
            <p:cNvPr id="106" name="Google Shape;106;p2"/>
            <p:cNvSpPr/>
            <p:nvPr/>
          </p:nvSpPr>
          <p:spPr>
            <a:xfrm>
              <a:off x="0" y="479604"/>
              <a:ext cx="6849583" cy="737099"/>
            </a:xfrm>
            <a:prstGeom prst="roundRect">
              <a:avLst>
                <a:gd name="adj" fmla="val 16667"/>
              </a:avLst>
            </a:prstGeom>
            <a:solidFill>
              <a:srgbClr val="9C14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35982" y="515586"/>
              <a:ext cx="6777619" cy="665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Open Sans Light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Sponsor: Mr. Cortez</a:t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0" y="1303104"/>
              <a:ext cx="6849583" cy="737099"/>
            </a:xfrm>
            <a:prstGeom prst="roundRect">
              <a:avLst>
                <a:gd name="adj" fmla="val 16667"/>
              </a:avLst>
            </a:prstGeom>
            <a:solidFill>
              <a:srgbClr val="8D16D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35982" y="1339086"/>
              <a:ext cx="6777619" cy="665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Open Sans Light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Presidents: Erin Coghill and Siena van Beynen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0" y="2126603"/>
              <a:ext cx="6849583" cy="737099"/>
            </a:xfrm>
            <a:prstGeom prst="roundRect">
              <a:avLst>
                <a:gd name="adj" fmla="val 16667"/>
              </a:avLst>
            </a:prstGeom>
            <a:solidFill>
              <a:srgbClr val="7D17E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35982" y="2162585"/>
              <a:ext cx="6777619" cy="665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Open Sans Light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Secretaries: Ethan Koh and Hunter Pertruccelli</a:t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0" y="2950104"/>
              <a:ext cx="6849583" cy="737099"/>
            </a:xfrm>
            <a:prstGeom prst="roundRect">
              <a:avLst>
                <a:gd name="adj" fmla="val 16667"/>
              </a:avLst>
            </a:prstGeom>
            <a:solidFill>
              <a:srgbClr val="6D1DE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35982" y="2986086"/>
              <a:ext cx="6777619" cy="665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Open Sans Light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Historian Ben Vizcaino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0" y="3773604"/>
              <a:ext cx="6849583" cy="737099"/>
            </a:xfrm>
            <a:prstGeom prst="roundRect">
              <a:avLst>
                <a:gd name="adj" fmla="val 16667"/>
              </a:avLst>
            </a:prstGeom>
            <a:solidFill>
              <a:srgbClr val="5E25E8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35982" y="3809586"/>
              <a:ext cx="6777619" cy="665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Open Sans Light"/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Parliamentarian: Macie Sullivan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1129552" y="584791"/>
            <a:ext cx="9932896" cy="1148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lay"/>
              <a:buNone/>
            </a:pPr>
            <a:r>
              <a:rPr lang="en-US" sz="5400"/>
              <a:t>REQUIREMENTS</a:t>
            </a:r>
            <a:endParaRPr/>
          </a:p>
        </p:txBody>
      </p:sp>
      <p:cxnSp>
        <p:nvCxnSpPr>
          <p:cNvPr id="123" name="Google Shape;123;p3"/>
          <p:cNvCxnSpPr/>
          <p:nvPr/>
        </p:nvCxnSpPr>
        <p:spPr>
          <a:xfrm flipH="1">
            <a:off x="0" y="0"/>
            <a:ext cx="3119718" cy="68580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" name="Google Shape;124;p3"/>
          <p:cNvCxnSpPr/>
          <p:nvPr/>
        </p:nvCxnSpPr>
        <p:spPr>
          <a:xfrm flipH="1">
            <a:off x="549745" y="0"/>
            <a:ext cx="340591" cy="2009553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3"/>
          <p:cNvCxnSpPr/>
          <p:nvPr/>
        </p:nvCxnSpPr>
        <p:spPr>
          <a:xfrm rot="10800000">
            <a:off x="0" y="1313983"/>
            <a:ext cx="1769035" cy="69557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6" name="Google Shape;126;p3"/>
          <p:cNvCxnSpPr/>
          <p:nvPr/>
        </p:nvCxnSpPr>
        <p:spPr>
          <a:xfrm flipH="1">
            <a:off x="7331150" y="1185530"/>
            <a:ext cx="4860850" cy="824023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3"/>
          <p:cNvCxnSpPr/>
          <p:nvPr/>
        </p:nvCxnSpPr>
        <p:spPr>
          <a:xfrm rot="10800000">
            <a:off x="8968704" y="14436"/>
            <a:ext cx="2147217" cy="1995117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8" name="Google Shape;128;p3"/>
          <p:cNvCxnSpPr/>
          <p:nvPr/>
        </p:nvCxnSpPr>
        <p:spPr>
          <a:xfrm flipH="1">
            <a:off x="11594353" y="0"/>
            <a:ext cx="239059" cy="2009553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9" name="Google Shape;129;p3"/>
          <p:cNvSpPr txBox="1">
            <a:spLocks noGrp="1"/>
          </p:cNvSpPr>
          <p:nvPr>
            <p:ph type="body" idx="1"/>
          </p:nvPr>
        </p:nvSpPr>
        <p:spPr>
          <a:xfrm>
            <a:off x="1129552" y="2623302"/>
            <a:ext cx="9932896" cy="3553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Char char="•"/>
            </a:pPr>
            <a:r>
              <a:rPr lang="en-US" sz="3200"/>
              <a:t>Attend meetings 1</a:t>
            </a:r>
            <a:r>
              <a:rPr lang="en-US" sz="3200" baseline="30000"/>
              <a:t>st</a:t>
            </a:r>
            <a:r>
              <a:rPr lang="en-US" sz="3200"/>
              <a:t> Thursday of each month, optional meetings 3</a:t>
            </a:r>
            <a:r>
              <a:rPr lang="en-US" sz="3200" baseline="30000"/>
              <a:t>rd</a:t>
            </a:r>
            <a:r>
              <a:rPr lang="en-US" sz="3200"/>
              <a:t> Thursdays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80000"/>
              <a:buChar char="•"/>
            </a:pPr>
            <a:r>
              <a:rPr lang="en-US" sz="3200"/>
              <a:t>Maintain 3.0 GPA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80000"/>
              <a:buChar char="•"/>
            </a:pPr>
            <a:r>
              <a:rPr lang="en-US" sz="3200"/>
              <a:t>Pay 20$ dues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80000"/>
              <a:buChar char="•"/>
            </a:pPr>
            <a:r>
              <a:rPr lang="en-US" sz="3200"/>
              <a:t>20 volunteering hours per semester total, 6 from tutoring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80000"/>
              <a:buChar char="•"/>
            </a:pPr>
            <a:r>
              <a:rPr lang="en-US" sz="3200"/>
              <a:t>Participate in 1 NHS event a semester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80000"/>
              <a:buChar char="•"/>
            </a:pPr>
            <a:r>
              <a:rPr lang="en-US" sz="3200">
                <a:solidFill>
                  <a:srgbClr val="FF0000"/>
                </a:solidFill>
              </a:rPr>
              <a:t>Failure to meet these requirements will lead to probation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Play"/>
              <a:buNone/>
            </a:pPr>
            <a:r>
              <a:rPr lang="en-US"/>
              <a:t>REMIND</a:t>
            </a:r>
            <a:endParaRPr/>
          </a:p>
        </p:txBody>
      </p:sp>
      <p:sp>
        <p:nvSpPr>
          <p:cNvPr id="135" name="Google Shape;135;p4"/>
          <p:cNvSpPr txBox="1">
            <a:spLocks noGrp="1"/>
          </p:cNvSpPr>
          <p:nvPr>
            <p:ph type="body" idx="1"/>
          </p:nvPr>
        </p:nvSpPr>
        <p:spPr>
          <a:xfrm>
            <a:off x="1129553" y="2300175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400"/>
              <a:buNone/>
            </a:pPr>
            <a:r>
              <a:rPr lang="en-US" sz="11900" b="1">
                <a:latin typeface="Open Sans"/>
                <a:ea typeface="Open Sans"/>
                <a:cs typeface="Open Sans"/>
                <a:sym typeface="Open Sans"/>
              </a:rPr>
              <a:t>@nhsof2024</a:t>
            </a:r>
            <a:endParaRPr sz="1300"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Play"/>
              <a:buNone/>
            </a:pPr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66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Google Shape;146;p6"/>
          <p:cNvCxnSpPr/>
          <p:nvPr/>
        </p:nvCxnSpPr>
        <p:spPr>
          <a:xfrm flipH="1">
            <a:off x="0" y="0"/>
            <a:ext cx="3119718" cy="68580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6"/>
          <p:cNvCxnSpPr/>
          <p:nvPr/>
        </p:nvCxnSpPr>
        <p:spPr>
          <a:xfrm flipH="1">
            <a:off x="0" y="0"/>
            <a:ext cx="903768" cy="65436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6"/>
          <p:cNvCxnSpPr/>
          <p:nvPr/>
        </p:nvCxnSpPr>
        <p:spPr>
          <a:xfrm rot="10800000">
            <a:off x="-42863" y="5791200"/>
            <a:ext cx="6286501" cy="1066801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6"/>
          <p:cNvCxnSpPr/>
          <p:nvPr/>
        </p:nvCxnSpPr>
        <p:spPr>
          <a:xfrm flipH="1">
            <a:off x="8462964" y="5848350"/>
            <a:ext cx="3729036" cy="100965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6"/>
          <p:cNvCxnSpPr/>
          <p:nvPr/>
        </p:nvCxnSpPr>
        <p:spPr>
          <a:xfrm flipH="1">
            <a:off x="11543158" y="1647825"/>
            <a:ext cx="648842" cy="52101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" name="Google Shape;151;p6"/>
          <p:cNvCxnSpPr/>
          <p:nvPr/>
        </p:nvCxnSpPr>
        <p:spPr>
          <a:xfrm rot="10800000">
            <a:off x="10781554" y="0"/>
            <a:ext cx="1410446" cy="425834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" name="Google Shape;152;p6"/>
          <p:cNvCxnSpPr/>
          <p:nvPr/>
        </p:nvCxnSpPr>
        <p:spPr>
          <a:xfrm rot="10800000">
            <a:off x="6529388" y="-4763"/>
            <a:ext cx="5662612" cy="931975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3" name="Google Shape;153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xfrm>
            <a:off x="2194560" y="1239078"/>
            <a:ext cx="7802880" cy="3231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Play"/>
              <a:buNone/>
            </a:pPr>
            <a:r>
              <a:rPr lang="en-US" sz="6600"/>
              <a:t>CURRENT NHS EVENTS</a:t>
            </a:r>
            <a:endParaRPr/>
          </a:p>
        </p:txBody>
      </p:sp>
      <p:cxnSp>
        <p:nvCxnSpPr>
          <p:cNvPr id="156" name="Google Shape;156;p6"/>
          <p:cNvCxnSpPr/>
          <p:nvPr/>
        </p:nvCxnSpPr>
        <p:spPr>
          <a:xfrm flipH="1">
            <a:off x="-17932" y="19556"/>
            <a:ext cx="8547253" cy="2322324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7" name="Google Shape;157;p6"/>
          <p:cNvCxnSpPr/>
          <p:nvPr/>
        </p:nvCxnSpPr>
        <p:spPr>
          <a:xfrm flipH="1">
            <a:off x="-17931" y="0"/>
            <a:ext cx="1461005" cy="4617720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8" name="Google Shape;158;p6"/>
          <p:cNvCxnSpPr/>
          <p:nvPr/>
        </p:nvCxnSpPr>
        <p:spPr>
          <a:xfrm flipH="1">
            <a:off x="8935720" y="3957320"/>
            <a:ext cx="3272713" cy="2900679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9" name="Google Shape;159;p6"/>
          <p:cNvCxnSpPr/>
          <p:nvPr/>
        </p:nvCxnSpPr>
        <p:spPr>
          <a:xfrm>
            <a:off x="10393326" y="0"/>
            <a:ext cx="1332509" cy="6857999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0" name="Google Shape;160;p6"/>
          <p:cNvCxnSpPr/>
          <p:nvPr/>
        </p:nvCxnSpPr>
        <p:spPr>
          <a:xfrm rot="10800000">
            <a:off x="6537960" y="0"/>
            <a:ext cx="5654039" cy="2206257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1" name="Google Shape;161;p6"/>
          <p:cNvCxnSpPr/>
          <p:nvPr/>
        </p:nvCxnSpPr>
        <p:spPr>
          <a:xfrm rot="10800000">
            <a:off x="1" y="5196840"/>
            <a:ext cx="5181599" cy="1641604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Play"/>
              <a:buNone/>
            </a:pPr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QUARTER BLOOD DRIVE</a:t>
            </a: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September 21</a:t>
            </a:r>
            <a:r>
              <a:rPr lang="en-US" sz="2800" baseline="30000"/>
              <a:t>st</a:t>
            </a:r>
            <a:r>
              <a:rPr lang="en-US" sz="2800"/>
              <a:t>, 8:00 am to 1:00 pm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We need people: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20"/>
              <a:buChar char="•"/>
            </a:pPr>
            <a:r>
              <a:rPr lang="en-US" sz="2400"/>
              <a:t> Handing out pamphlets the days before 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20"/>
              <a:buChar char="•"/>
            </a:pPr>
            <a:r>
              <a:rPr lang="en-US" sz="2400"/>
              <a:t>Manning the front sign-in tables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920"/>
              <a:buChar char="•"/>
            </a:pPr>
            <a:r>
              <a:rPr lang="en-US" sz="2400"/>
              <a:t>Donating blood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A donation is worth 3 volunteer hours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Doners get refreshments, a wellness checkup, and a free t-shirt</a:t>
            </a:r>
            <a:endParaRPr/>
          </a:p>
          <a:p>
            <a:pPr marL="228600" lvl="0" indent="-10667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2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Play"/>
              <a:buNone/>
            </a:pPr>
            <a:r>
              <a:rPr lang="en-US"/>
              <a:t>JAMERSON ELEMENTARY MATH FESTIVAL </a:t>
            </a:r>
            <a:endParaRPr/>
          </a:p>
        </p:txBody>
      </p:sp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September 21</a:t>
            </a:r>
            <a:r>
              <a:rPr lang="en-US" sz="2800" baseline="30000"/>
              <a:t>st</a:t>
            </a:r>
            <a:r>
              <a:rPr lang="en-US" sz="2800"/>
              <a:t>, 5:30 pm to 8:30 pm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/>
              <a:t>Volunteers needed to manage registration, food, and game booths, and set up and breakdown/clean up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40"/>
              <a:buChar char="•"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https://www.signupgenius.com/go/10C0849ABA822AAF9CE9-family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2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2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79" name="Google Shape;179;p9"/>
          <p:cNvSpPr/>
          <p:nvPr/>
        </p:nvSpPr>
        <p:spPr>
          <a:xfrm>
            <a:off x="7673789" y="6628"/>
            <a:ext cx="4518211" cy="6857998"/>
          </a:xfrm>
          <a:custGeom>
            <a:avLst/>
            <a:gdLst/>
            <a:ahLst/>
            <a:cxnLst/>
            <a:rect l="l" t="t" r="r" b="b"/>
            <a:pathLst>
              <a:path w="6125882" h="6857998" extrusionOk="0">
                <a:moveTo>
                  <a:pt x="2702091" y="0"/>
                </a:moveTo>
                <a:lnTo>
                  <a:pt x="6125882" y="0"/>
                </a:lnTo>
                <a:lnTo>
                  <a:pt x="6125882" y="6857998"/>
                </a:lnTo>
                <a:lnTo>
                  <a:pt x="0" y="6846045"/>
                </a:lnTo>
                <a:lnTo>
                  <a:pt x="270209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80" name="Google Shape;180;p9"/>
          <p:cNvSpPr txBox="1">
            <a:spLocks noGrp="1"/>
          </p:cNvSpPr>
          <p:nvPr>
            <p:ph type="ctrTitle"/>
          </p:nvPr>
        </p:nvSpPr>
        <p:spPr>
          <a:xfrm>
            <a:off x="1512048" y="1645542"/>
            <a:ext cx="7009948" cy="35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Play"/>
              <a:buNone/>
            </a:pPr>
            <a:r>
              <a:rPr lang="en-US"/>
              <a:t>QUESTIONS AND COMMENTS</a:t>
            </a:r>
            <a:endParaRPr/>
          </a:p>
        </p:txBody>
      </p:sp>
      <p:cxnSp>
        <p:nvCxnSpPr>
          <p:cNvPr id="181" name="Google Shape;181;p9"/>
          <p:cNvCxnSpPr/>
          <p:nvPr/>
        </p:nvCxnSpPr>
        <p:spPr>
          <a:xfrm flipH="1">
            <a:off x="0" y="0"/>
            <a:ext cx="5898776" cy="1350682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2" name="Google Shape;182;p9"/>
          <p:cNvCxnSpPr/>
          <p:nvPr/>
        </p:nvCxnSpPr>
        <p:spPr>
          <a:xfrm flipH="1">
            <a:off x="0" y="0"/>
            <a:ext cx="1613647" cy="6427381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3" name="Google Shape;183;p9"/>
          <p:cNvCxnSpPr/>
          <p:nvPr/>
        </p:nvCxnSpPr>
        <p:spPr>
          <a:xfrm rot="10800000">
            <a:off x="0" y="3173896"/>
            <a:ext cx="3094383" cy="3684104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4" name="Google Shape;184;p9"/>
          <p:cNvCxnSpPr/>
          <p:nvPr/>
        </p:nvCxnSpPr>
        <p:spPr>
          <a:xfrm rot="10800000">
            <a:off x="10038522" y="0"/>
            <a:ext cx="2153476" cy="4446104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5" name="Google Shape;185;p9"/>
          <p:cNvCxnSpPr/>
          <p:nvPr/>
        </p:nvCxnSpPr>
        <p:spPr>
          <a:xfrm rot="10800000">
            <a:off x="8277412" y="-1"/>
            <a:ext cx="3914588" cy="2097742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6" name="Google Shape;186;p9"/>
          <p:cNvCxnSpPr/>
          <p:nvPr/>
        </p:nvCxnSpPr>
        <p:spPr>
          <a:xfrm rot="10800000">
            <a:off x="46383" y="5811078"/>
            <a:ext cx="4678017" cy="1046922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7" name="Google Shape;187;p9"/>
          <p:cNvCxnSpPr/>
          <p:nvPr/>
        </p:nvCxnSpPr>
        <p:spPr>
          <a:xfrm flipH="1">
            <a:off x="5898777" y="5307496"/>
            <a:ext cx="6293223" cy="1550504"/>
          </a:xfrm>
          <a:prstGeom prst="straightConnector1">
            <a:avLst/>
          </a:prstGeom>
          <a:noFill/>
          <a:ln w="12700" cap="flat" cmpd="sng">
            <a:solidFill>
              <a:schemeClr val="accent2">
                <a:alpha val="6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8" name="Google Shape;188;p9"/>
          <p:cNvSpPr txBox="1"/>
          <p:nvPr/>
        </p:nvSpPr>
        <p:spPr>
          <a:xfrm>
            <a:off x="1547191" y="4446103"/>
            <a:ext cx="822882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For further questions email Mr. Cortez at Cortezjo@pcsb.org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1B1D2F"/>
      </a:dk2>
      <a:lt2>
        <a:srgbClr val="F0F3F1"/>
      </a:lt2>
      <a:accent1>
        <a:srgbClr val="E729CF"/>
      </a:accent1>
      <a:accent2>
        <a:srgbClr val="9D17D5"/>
      </a:accent2>
      <a:accent3>
        <a:srgbClr val="6029E7"/>
      </a:accent3>
      <a:accent4>
        <a:srgbClr val="1F36D6"/>
      </a:accent4>
      <a:accent5>
        <a:srgbClr val="2990E7"/>
      </a:accent5>
      <a:accent6>
        <a:srgbClr val="16BEC6"/>
      </a:accent6>
      <a:hlink>
        <a:srgbClr val="359F4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Play</vt:lpstr>
      <vt:lpstr>Open Sans Light</vt:lpstr>
      <vt:lpstr>Open Sans</vt:lpstr>
      <vt:lpstr>AngleLinesVTI</vt:lpstr>
      <vt:lpstr>NATIONAL HONOR SOCIETY  2023-2034</vt:lpstr>
      <vt:lpstr>SPONSOR AND OFFICERS</vt:lpstr>
      <vt:lpstr>REQUIREMENTS</vt:lpstr>
      <vt:lpstr>REMIND</vt:lpstr>
      <vt:lpstr>PowerPoint Presentation</vt:lpstr>
      <vt:lpstr>CURRENT NHS EVENTS</vt:lpstr>
      <vt:lpstr>1ST QUARTER BLOOD DRIVE</vt:lpstr>
      <vt:lpstr>JAMERSON ELEMENTARY MATH FESTIVAL </vt:lpstr>
      <vt:lpstr>QUESTIONS AND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HONOR SOCIETY  2023-2034</dc:title>
  <dc:creator>Van Beynen Siena</dc:creator>
  <cp:lastModifiedBy>Robinson Heather</cp:lastModifiedBy>
  <cp:revision>1</cp:revision>
  <dcterms:created xsi:type="dcterms:W3CDTF">2023-09-11T01:15:41Z</dcterms:created>
  <dcterms:modified xsi:type="dcterms:W3CDTF">2023-11-16T17:47:56Z</dcterms:modified>
</cp:coreProperties>
</file>